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8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36D3-82EF-A146-9E25-ABC7F5BC9CBB}" type="datetimeFigureOut">
              <a:rPr lang="en-US" smtClean="0"/>
              <a:t>11/6/15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F1B9E4-04BC-6C4D-93D7-AB61951F266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36D3-82EF-A146-9E25-ABC7F5BC9CBB}" type="datetimeFigureOut">
              <a:rPr lang="en-US" smtClean="0"/>
              <a:t>11/6/15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1B9E4-04BC-6C4D-93D7-AB61951F26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36D3-82EF-A146-9E25-ABC7F5BC9CBB}" type="datetimeFigureOut">
              <a:rPr lang="en-US" smtClean="0"/>
              <a:t>11/6/15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1B9E4-04BC-6C4D-93D7-AB61951F26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36D3-82EF-A146-9E25-ABC7F5BC9CBB}" type="datetimeFigureOut">
              <a:rPr lang="en-US" smtClean="0"/>
              <a:t>11/6/15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1B9E4-04BC-6C4D-93D7-AB61951F26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36D3-82EF-A146-9E25-ABC7F5BC9CBB}" type="datetimeFigureOut">
              <a:rPr lang="en-US" smtClean="0"/>
              <a:t>11/6/15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1B9E4-04BC-6C4D-93D7-AB61951F26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36D3-82EF-A146-9E25-ABC7F5BC9CBB}" type="datetimeFigureOut">
              <a:rPr lang="en-US" smtClean="0"/>
              <a:t>11/6/15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1B9E4-04BC-6C4D-93D7-AB61951F266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36D3-82EF-A146-9E25-ABC7F5BC9CBB}" type="datetimeFigureOut">
              <a:rPr lang="en-US" smtClean="0"/>
              <a:t>11/6/15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1B9E4-04BC-6C4D-93D7-AB61951F266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36D3-82EF-A146-9E25-ABC7F5BC9CBB}" type="datetimeFigureOut">
              <a:rPr lang="en-US" smtClean="0"/>
              <a:t>11/6/15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1B9E4-04BC-6C4D-93D7-AB61951F26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36D3-82EF-A146-9E25-ABC7F5BC9CBB}" type="datetimeFigureOut">
              <a:rPr lang="en-US" smtClean="0"/>
              <a:t>11/6/15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1B9E4-04BC-6C4D-93D7-AB61951F26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36D3-82EF-A146-9E25-ABC7F5BC9CBB}" type="datetimeFigureOut">
              <a:rPr lang="en-US" smtClean="0"/>
              <a:t>11/6/15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1B9E4-04BC-6C4D-93D7-AB61951F26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36D3-82EF-A146-9E25-ABC7F5BC9CBB}" type="datetimeFigureOut">
              <a:rPr lang="en-US" smtClean="0"/>
              <a:t>11/6/15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1B9E4-04BC-6C4D-93D7-AB61951F26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CAD036D3-82EF-A146-9E25-ABC7F5BC9CBB}" type="datetimeFigureOut">
              <a:rPr lang="en-US" smtClean="0"/>
              <a:t>11/6/15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0F1B9E4-04BC-6C4D-93D7-AB61951F266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Unidad</a:t>
            </a:r>
            <a:r>
              <a:rPr lang="en-US" dirty="0"/>
              <a:t> </a:t>
            </a:r>
            <a:r>
              <a:rPr lang="en-US" dirty="0" err="1" smtClean="0"/>
              <a:t>Suspenso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Revisión</a:t>
            </a:r>
            <a:r>
              <a:rPr lang="en-US" dirty="0"/>
              <a:t> de la </a:t>
            </a:r>
            <a:r>
              <a:rPr lang="en-US" dirty="0" err="1"/>
              <a:t>Introducción</a:t>
            </a:r>
            <a:r>
              <a:rPr lang="en-US" dirty="0"/>
              <a:t> y Rising </a:t>
            </a:r>
            <a:r>
              <a:rPr lang="en-US" dirty="0" err="1"/>
              <a:t>Acción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953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38855"/>
            <a:ext cx="7315200" cy="2193980"/>
          </a:xfrm>
        </p:spPr>
        <p:txBody>
          <a:bodyPr>
            <a:normAutofit/>
          </a:bodyPr>
          <a:lstStyle/>
          <a:p>
            <a:pPr algn="ctr"/>
            <a:r>
              <a:rPr lang="en-US" dirty="0" err="1"/>
              <a:t>Adjetivos</a:t>
            </a:r>
            <a:r>
              <a:rPr lang="en-US" dirty="0"/>
              <a:t> - </a:t>
            </a:r>
            <a:r>
              <a:rPr lang="en-US" dirty="0" err="1"/>
              <a:t>Fuera</a:t>
            </a:r>
            <a:r>
              <a:rPr lang="en-US" dirty="0"/>
              <a:t> de la </a:t>
            </a:r>
            <a:r>
              <a:rPr lang="en-US" dirty="0" err="1"/>
              <a:t>Orden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err="1"/>
              <a:t>Buscar</a:t>
            </a:r>
            <a:r>
              <a:rPr lang="en-US" sz="3100" dirty="0"/>
              <a:t> </a:t>
            </a:r>
            <a:r>
              <a:rPr lang="en-US" sz="3100" dirty="0" err="1"/>
              <a:t>nombres</a:t>
            </a:r>
            <a:r>
              <a:rPr lang="en-US" sz="3100" dirty="0"/>
              <a:t> en el </a:t>
            </a:r>
            <a:r>
              <a:rPr lang="en-US" sz="3100" dirty="0" err="1"/>
              <a:t>poema</a:t>
            </a:r>
            <a:r>
              <a:rPr lang="en-US" sz="3100" dirty="0"/>
              <a:t> y </a:t>
            </a:r>
            <a:r>
              <a:rPr lang="en-US" sz="3100" dirty="0" err="1"/>
              <a:t>añaden</a:t>
            </a:r>
            <a:r>
              <a:rPr lang="en-US" sz="3100" dirty="0"/>
              <a:t> </a:t>
            </a:r>
            <a:r>
              <a:rPr lang="en-US" sz="3100" dirty="0" err="1"/>
              <a:t>adjetivos</a:t>
            </a:r>
            <a:r>
              <a:rPr lang="en-US" sz="3100" dirty="0"/>
              <a:t> </a:t>
            </a:r>
            <a:r>
              <a:rPr lang="en-US" sz="3100" dirty="0" err="1"/>
              <a:t>fuera</a:t>
            </a:r>
            <a:r>
              <a:rPr lang="en-US" sz="3100" dirty="0"/>
              <a:t> de </a:t>
            </a:r>
            <a:r>
              <a:rPr lang="en-US" sz="3100" dirty="0" err="1"/>
              <a:t>servicio</a:t>
            </a:r>
            <a:r>
              <a:rPr lang="en-US" sz="3100" dirty="0"/>
              <a:t> a </a:t>
            </a:r>
            <a:r>
              <a:rPr lang="en-US" sz="3100" dirty="0" err="1"/>
              <a:t>por</a:t>
            </a:r>
            <a:r>
              <a:rPr lang="en-US" sz="3100" dirty="0"/>
              <a:t> lo </a:t>
            </a:r>
            <a:r>
              <a:rPr lang="en-US" sz="3100" dirty="0" err="1"/>
              <a:t>menos</a:t>
            </a:r>
            <a:r>
              <a:rPr lang="en-US" sz="3100" dirty="0"/>
              <a:t> </a:t>
            </a:r>
            <a:r>
              <a:rPr lang="en-US" sz="3100" dirty="0" err="1"/>
              <a:t>tres</a:t>
            </a:r>
            <a:r>
              <a:rPr lang="en-US" sz="3100" dirty="0"/>
              <a:t> de </a:t>
            </a:r>
            <a:r>
              <a:rPr lang="en-US" sz="3100" dirty="0" err="1"/>
              <a:t>ellos</a:t>
            </a:r>
            <a:r>
              <a:rPr lang="en-US" sz="3100" dirty="0"/>
              <a:t> .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970" y="2432835"/>
            <a:ext cx="8817588" cy="5355366"/>
          </a:xfrm>
        </p:spPr>
        <p:txBody>
          <a:bodyPr>
            <a:normAutofit/>
          </a:bodyPr>
          <a:lstStyle/>
          <a:p>
            <a:r>
              <a:rPr lang="en-US" sz="2400" dirty="0" err="1"/>
              <a:t>Sentencia</a:t>
            </a:r>
            <a:r>
              <a:rPr lang="en-US" sz="2400" dirty="0"/>
              <a:t> regular:</a:t>
            </a:r>
          </a:p>
          <a:p>
            <a:pPr marL="45720" indent="0">
              <a:buNone/>
            </a:pPr>
            <a:r>
              <a:rPr lang="en-US" sz="2400" dirty="0"/>
              <a:t>Era </a:t>
            </a:r>
            <a:r>
              <a:rPr lang="en-US" sz="2400" dirty="0" err="1"/>
              <a:t>protección</a:t>
            </a:r>
            <a:r>
              <a:rPr lang="en-US" sz="2400" dirty="0"/>
              <a:t> de </a:t>
            </a:r>
            <a:r>
              <a:rPr lang="en-US" sz="2400" dirty="0" err="1"/>
              <a:t>sus</a:t>
            </a:r>
            <a:r>
              <a:rPr lang="en-US" sz="2400" dirty="0"/>
              <a:t> </a:t>
            </a:r>
            <a:r>
              <a:rPr lang="en-US" sz="2400" dirty="0" err="1"/>
              <a:t>secretos</a:t>
            </a:r>
            <a:r>
              <a:rPr lang="en-US" sz="2400" dirty="0"/>
              <a:t> , dice el </a:t>
            </a:r>
            <a:r>
              <a:rPr lang="en-US" sz="2400" dirty="0" err="1"/>
              <a:t>diario</a:t>
            </a:r>
            <a:r>
              <a:rPr lang="en-US" sz="2400" dirty="0"/>
              <a:t> </a:t>
            </a:r>
            <a:r>
              <a:rPr lang="en-US" sz="2400" dirty="0" err="1"/>
              <a:t>encerrado</a:t>
            </a:r>
            <a:r>
              <a:rPr lang="en-US" sz="2400" dirty="0"/>
              <a:t> y </a:t>
            </a:r>
            <a:r>
              <a:rPr lang="en-US" sz="2400" dirty="0" err="1"/>
              <a:t>escondido</a:t>
            </a:r>
            <a:r>
              <a:rPr lang="en-US" sz="2400" dirty="0"/>
              <a:t> </a:t>
            </a:r>
            <a:r>
              <a:rPr lang="en-US" sz="2400" dirty="0" err="1"/>
              <a:t>debajo</a:t>
            </a:r>
            <a:r>
              <a:rPr lang="en-US" sz="2400" dirty="0"/>
              <a:t> de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colchón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r>
              <a:rPr lang="en-US" sz="2400" dirty="0" err="1"/>
              <a:t>Adjetivos</a:t>
            </a:r>
            <a:r>
              <a:rPr lang="en-US" sz="2400" dirty="0"/>
              <a:t> - </a:t>
            </a:r>
            <a:r>
              <a:rPr lang="en-US" sz="2400" dirty="0" err="1"/>
              <a:t>Fuera</a:t>
            </a:r>
            <a:r>
              <a:rPr lang="en-US" sz="2400" dirty="0"/>
              <a:t> de la </a:t>
            </a:r>
            <a:r>
              <a:rPr lang="en-US" sz="2400" dirty="0" err="1"/>
              <a:t>Orden</a:t>
            </a:r>
            <a:r>
              <a:rPr lang="en-US" sz="2400" dirty="0"/>
              <a:t> </a:t>
            </a:r>
            <a:r>
              <a:rPr lang="en-US" sz="2400" dirty="0" err="1" smtClean="0"/>
              <a:t>Sentencia</a:t>
            </a:r>
            <a:r>
              <a:rPr lang="en-US" sz="2400" dirty="0" smtClean="0"/>
              <a:t> (Adjectives Out of Order)</a:t>
            </a:r>
            <a:endParaRPr lang="en-US" sz="2400" dirty="0"/>
          </a:p>
          <a:p>
            <a:pPr marL="45720" indent="0">
              <a:buNone/>
            </a:pPr>
            <a:r>
              <a:rPr lang="en-US" sz="2400" dirty="0"/>
              <a:t>Era </a:t>
            </a:r>
            <a:r>
              <a:rPr lang="en-US" sz="2400" dirty="0" err="1"/>
              <a:t>protección</a:t>
            </a:r>
            <a:r>
              <a:rPr lang="en-US" sz="2400" dirty="0"/>
              <a:t> de </a:t>
            </a:r>
            <a:r>
              <a:rPr lang="en-US" sz="2400" dirty="0" err="1"/>
              <a:t>sus</a:t>
            </a:r>
            <a:r>
              <a:rPr lang="en-US" sz="2400" dirty="0"/>
              <a:t> </a:t>
            </a:r>
            <a:r>
              <a:rPr lang="en-US" sz="2400" dirty="0" err="1"/>
              <a:t>secretos</a:t>
            </a:r>
            <a:r>
              <a:rPr lang="en-US" sz="2400" dirty="0"/>
              <a:t> , dice el </a:t>
            </a:r>
            <a:r>
              <a:rPr lang="en-US" sz="2400" dirty="0" err="1"/>
              <a:t>diario</a:t>
            </a:r>
            <a:r>
              <a:rPr lang="en-US" sz="2400" dirty="0"/>
              <a:t> , </a:t>
            </a:r>
            <a:r>
              <a:rPr lang="en-US" sz="2400" dirty="0" err="1"/>
              <a:t>oculto</a:t>
            </a:r>
            <a:r>
              <a:rPr lang="en-US" sz="2400" dirty="0"/>
              <a:t> y </a:t>
            </a:r>
            <a:r>
              <a:rPr lang="en-US" sz="2400" dirty="0" err="1"/>
              <a:t>bloqueado</a:t>
            </a:r>
            <a:r>
              <a:rPr lang="en-US" sz="2400" dirty="0"/>
              <a:t> , </a:t>
            </a:r>
            <a:r>
              <a:rPr lang="en-US" sz="2400" dirty="0" err="1"/>
              <a:t>debajo</a:t>
            </a:r>
            <a:r>
              <a:rPr lang="en-US" sz="2400" dirty="0"/>
              <a:t> de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colchón</a:t>
            </a:r>
            <a:r>
              <a:rPr lang="en-US" sz="2400" dirty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95226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315200" cy="1154097"/>
          </a:xfrm>
        </p:spPr>
        <p:txBody>
          <a:bodyPr>
            <a:normAutofit/>
          </a:bodyPr>
          <a:lstStyle/>
          <a:p>
            <a:r>
              <a:rPr lang="en-US" dirty="0" err="1"/>
              <a:t>Cosas</a:t>
            </a:r>
            <a:r>
              <a:rPr lang="en-US" dirty="0"/>
              <a:t> del </a:t>
            </a:r>
            <a:r>
              <a:rPr lang="en-US" dirty="0" err="1"/>
              <a:t>Autor</a:t>
            </a:r>
            <a:r>
              <a:rPr lang="en-US" dirty="0"/>
              <a:t> </a:t>
            </a:r>
            <a:r>
              <a:rPr lang="en-US" dirty="0" err="1"/>
              <a:t>hacer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99" y="1154097"/>
            <a:ext cx="8835474" cy="551831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Marque </a:t>
            </a:r>
            <a:r>
              <a:rPr lang="en-US" dirty="0" err="1"/>
              <a:t>cada</a:t>
            </a:r>
            <a:r>
              <a:rPr lang="en-US" dirty="0"/>
              <a:t> </a:t>
            </a:r>
            <a:r>
              <a:rPr lang="en-US" dirty="0" err="1"/>
              <a:t>medida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los </a:t>
            </a:r>
            <a:r>
              <a:rPr lang="en-US" dirty="0" err="1"/>
              <a:t>haya</a:t>
            </a:r>
            <a:r>
              <a:rPr lang="en-US" dirty="0"/>
              <a:t> </a:t>
            </a:r>
            <a:r>
              <a:rPr lang="en-US" dirty="0" err="1"/>
              <a:t>completado</a:t>
            </a:r>
            <a:r>
              <a:rPr lang="en-US" dirty="0"/>
              <a:t>:</a:t>
            </a:r>
          </a:p>
          <a:p>
            <a:r>
              <a:rPr lang="en-US" dirty="0" err="1"/>
              <a:t>Tenga</a:t>
            </a:r>
            <a:r>
              <a:rPr lang="en-US" dirty="0"/>
              <a:t> en </a:t>
            </a:r>
            <a:r>
              <a:rPr lang="en-US" dirty="0" err="1"/>
              <a:t>cuenta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la persona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ayudó</a:t>
            </a:r>
            <a:r>
              <a:rPr lang="en-US" dirty="0"/>
              <a:t> a </a:t>
            </a:r>
            <a:r>
              <a:rPr lang="en-US" dirty="0" err="1"/>
              <a:t>revisar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poema</a:t>
            </a:r>
            <a:r>
              <a:rPr lang="en-US" dirty="0"/>
              <a:t> no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haber</a:t>
            </a:r>
            <a:r>
              <a:rPr lang="en-US" dirty="0"/>
              <a:t> </a:t>
            </a:r>
            <a:r>
              <a:rPr lang="en-US" dirty="0" err="1"/>
              <a:t>estado</a:t>
            </a:r>
            <a:r>
              <a:rPr lang="en-US" dirty="0"/>
              <a:t> </a:t>
            </a:r>
            <a:r>
              <a:rPr lang="en-US" dirty="0" err="1"/>
              <a:t>prestando</a:t>
            </a:r>
            <a:r>
              <a:rPr lang="en-US" dirty="0"/>
              <a:t> </a:t>
            </a:r>
            <a:r>
              <a:rPr lang="en-US" dirty="0" err="1"/>
              <a:t>atención</a:t>
            </a:r>
            <a:r>
              <a:rPr lang="en-US" dirty="0"/>
              <a:t>. Su </a:t>
            </a:r>
            <a:r>
              <a:rPr lang="en-US" dirty="0" err="1"/>
              <a:t>grado</a:t>
            </a:r>
            <a:r>
              <a:rPr lang="en-US" dirty="0"/>
              <a:t> de </a:t>
            </a:r>
            <a:r>
              <a:rPr lang="en-US" dirty="0" err="1"/>
              <a:t>revisión</a:t>
            </a:r>
            <a:r>
              <a:rPr lang="en-US" dirty="0"/>
              <a:t> </a:t>
            </a:r>
            <a:r>
              <a:rPr lang="en-US" dirty="0" err="1"/>
              <a:t>sufrirá</a:t>
            </a:r>
            <a:r>
              <a:rPr lang="en-US" dirty="0"/>
              <a:t>, no el </a:t>
            </a:r>
            <a:r>
              <a:rPr lang="en-US" dirty="0" err="1"/>
              <a:t>tuyo</a:t>
            </a:r>
            <a:r>
              <a:rPr lang="en-US" dirty="0"/>
              <a:t>. </a:t>
            </a:r>
            <a:r>
              <a:rPr lang="en-US" dirty="0" err="1"/>
              <a:t>Pregúntele</a:t>
            </a:r>
            <a:r>
              <a:rPr lang="en-US" dirty="0"/>
              <a:t> al maestro </a:t>
            </a:r>
            <a:r>
              <a:rPr lang="en-US" dirty="0" err="1"/>
              <a:t>si</a:t>
            </a:r>
            <a:r>
              <a:rPr lang="en-US" dirty="0"/>
              <a:t> no </a:t>
            </a:r>
            <a:r>
              <a:rPr lang="en-US" dirty="0" err="1"/>
              <a:t>está</a:t>
            </a:r>
            <a:r>
              <a:rPr lang="en-US" dirty="0"/>
              <a:t> de </a:t>
            </a:r>
            <a:r>
              <a:rPr lang="en-US" dirty="0" err="1"/>
              <a:t>acuerdo</a:t>
            </a:r>
            <a:r>
              <a:rPr lang="en-US" dirty="0"/>
              <a:t> con </a:t>
            </a:r>
            <a:r>
              <a:rPr lang="en-US" dirty="0" err="1"/>
              <a:t>algo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hicieron</a:t>
            </a:r>
            <a:r>
              <a:rPr lang="en-US" dirty="0"/>
              <a:t> en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poema</a:t>
            </a:r>
            <a:r>
              <a:rPr lang="en-US" dirty="0"/>
              <a:t>. </a:t>
            </a:r>
            <a:r>
              <a:rPr lang="en-US" dirty="0" err="1"/>
              <a:t>Asumir</a:t>
            </a:r>
            <a:r>
              <a:rPr lang="en-US" dirty="0"/>
              <a:t> la </a:t>
            </a:r>
            <a:r>
              <a:rPr lang="en-US" dirty="0" err="1"/>
              <a:t>responsabilidad</a:t>
            </a:r>
            <a:r>
              <a:rPr lang="en-US" dirty="0"/>
              <a:t> de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propio</a:t>
            </a:r>
            <a:r>
              <a:rPr lang="en-US" dirty="0"/>
              <a:t> </a:t>
            </a:r>
            <a:r>
              <a:rPr lang="en-US" dirty="0" err="1"/>
              <a:t>trabajo</a:t>
            </a:r>
            <a:r>
              <a:rPr lang="en-US" dirty="0"/>
              <a:t>. USTED ES EL REVISOR JEFE DE SU POEMA!</a:t>
            </a:r>
          </a:p>
          <a:p>
            <a:r>
              <a:rPr lang="en-US" dirty="0"/>
              <a:t>Las </a:t>
            </a:r>
            <a:r>
              <a:rPr lang="en-US" dirty="0" err="1"/>
              <a:t>palabras</a:t>
            </a:r>
            <a:r>
              <a:rPr lang="en-US" dirty="0"/>
              <a:t> en </a:t>
            </a:r>
            <a:r>
              <a:rPr lang="en-US" dirty="0" err="1"/>
              <a:t>azul</a:t>
            </a:r>
            <a:r>
              <a:rPr lang="en-US" dirty="0"/>
              <a:t> </a:t>
            </a:r>
            <a:r>
              <a:rPr lang="en-US" dirty="0" err="1"/>
              <a:t>claro</a:t>
            </a:r>
            <a:r>
              <a:rPr lang="en-US" dirty="0"/>
              <a:t>: </a:t>
            </a:r>
            <a:r>
              <a:rPr lang="en-US" dirty="0" err="1"/>
              <a:t>dejar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de </a:t>
            </a:r>
            <a:r>
              <a:rPr lang="en-US" dirty="0" err="1"/>
              <a:t>estas</a:t>
            </a:r>
            <a:r>
              <a:rPr lang="en-US" dirty="0"/>
              <a:t> </a:t>
            </a:r>
            <a:r>
              <a:rPr lang="en-US" dirty="0" err="1"/>
              <a:t>palabras</a:t>
            </a:r>
            <a:r>
              <a:rPr lang="en-US" dirty="0"/>
              <a:t> </a:t>
            </a:r>
            <a:r>
              <a:rPr lang="en-US" dirty="0" err="1"/>
              <a:t>repetidas</a:t>
            </a:r>
            <a:r>
              <a:rPr lang="en-US" dirty="0"/>
              <a:t>, </a:t>
            </a:r>
            <a:r>
              <a:rPr lang="en-US" dirty="0" err="1"/>
              <a:t>utilizar</a:t>
            </a:r>
            <a:r>
              <a:rPr lang="en-US" dirty="0"/>
              <a:t> un </a:t>
            </a:r>
            <a:r>
              <a:rPr lang="en-US" dirty="0" err="1"/>
              <a:t>diccionario</a:t>
            </a:r>
            <a:r>
              <a:rPr lang="en-US" dirty="0"/>
              <a:t> de </a:t>
            </a:r>
            <a:r>
              <a:rPr lang="en-US" dirty="0" err="1"/>
              <a:t>sinónimos</a:t>
            </a:r>
            <a:r>
              <a:rPr lang="en-US" dirty="0"/>
              <a:t> en el </a:t>
            </a:r>
            <a:r>
              <a:rPr lang="en-US" dirty="0" err="1"/>
              <a:t>otro</a:t>
            </a:r>
            <a:r>
              <a:rPr lang="en-US" dirty="0"/>
              <a:t>; sin embargo, no se </a:t>
            </a:r>
            <a:r>
              <a:rPr lang="en-US" dirty="0" err="1"/>
              <a:t>limite</a:t>
            </a:r>
            <a:r>
              <a:rPr lang="en-US" dirty="0"/>
              <a:t> a un </a:t>
            </a:r>
            <a:r>
              <a:rPr lang="en-US" dirty="0" err="1"/>
              <a:t>diccionario</a:t>
            </a:r>
            <a:r>
              <a:rPr lang="en-US" dirty="0"/>
              <a:t> de </a:t>
            </a:r>
            <a:r>
              <a:rPr lang="en-US" dirty="0" err="1"/>
              <a:t>sinónimos</a:t>
            </a:r>
            <a:r>
              <a:rPr lang="en-US" dirty="0"/>
              <a:t>;)</a:t>
            </a:r>
          </a:p>
          <a:p>
            <a:r>
              <a:rPr lang="en-US" dirty="0"/>
              <a:t>Las </a:t>
            </a:r>
            <a:r>
              <a:rPr lang="en-US" dirty="0" err="1"/>
              <a:t>palabras</a:t>
            </a:r>
            <a:r>
              <a:rPr lang="en-US" dirty="0"/>
              <a:t> en </a:t>
            </a:r>
            <a:r>
              <a:rPr lang="en-US" dirty="0" err="1"/>
              <a:t>rojo</a:t>
            </a:r>
            <a:r>
              <a:rPr lang="en-US" dirty="0"/>
              <a:t>: </a:t>
            </a:r>
            <a:r>
              <a:rPr lang="en-US" dirty="0" err="1"/>
              <a:t>utilizar</a:t>
            </a:r>
            <a:r>
              <a:rPr lang="en-US" dirty="0"/>
              <a:t> un </a:t>
            </a:r>
            <a:r>
              <a:rPr lang="en-US" dirty="0" err="1"/>
              <a:t>tesauro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</a:t>
            </a:r>
            <a:r>
              <a:rPr lang="en-US" dirty="0" err="1"/>
              <a:t>estas</a:t>
            </a:r>
            <a:r>
              <a:rPr lang="en-US" dirty="0"/>
              <a:t> </a:t>
            </a:r>
            <a:r>
              <a:rPr lang="en-US" dirty="0" err="1"/>
              <a:t>palabras</a:t>
            </a:r>
            <a:r>
              <a:rPr lang="en-US" dirty="0"/>
              <a:t>, </a:t>
            </a:r>
            <a:r>
              <a:rPr lang="en-US" dirty="0" err="1"/>
              <a:t>pero</a:t>
            </a:r>
            <a:r>
              <a:rPr lang="en-US" dirty="0"/>
              <a:t> no se </a:t>
            </a:r>
            <a:r>
              <a:rPr lang="en-US" dirty="0" err="1"/>
              <a:t>limite</a:t>
            </a:r>
            <a:r>
              <a:rPr lang="en-US" dirty="0"/>
              <a:t> a un </a:t>
            </a:r>
            <a:r>
              <a:rPr lang="en-US" dirty="0" err="1"/>
              <a:t>diccionario</a:t>
            </a:r>
            <a:r>
              <a:rPr lang="en-US" dirty="0"/>
              <a:t> de </a:t>
            </a:r>
            <a:r>
              <a:rPr lang="en-US" dirty="0" err="1"/>
              <a:t>sinónimos</a:t>
            </a:r>
            <a:r>
              <a:rPr lang="en-US" dirty="0"/>
              <a:t>.</a:t>
            </a:r>
          </a:p>
          <a:p>
            <a:r>
              <a:rPr lang="en-US" dirty="0"/>
              <a:t>Las </a:t>
            </a:r>
            <a:r>
              <a:rPr lang="en-US" dirty="0" err="1"/>
              <a:t>palabras</a:t>
            </a:r>
            <a:r>
              <a:rPr lang="en-US" dirty="0"/>
              <a:t> en </a:t>
            </a:r>
            <a:r>
              <a:rPr lang="en-US" dirty="0" err="1"/>
              <a:t>verde</a:t>
            </a:r>
            <a:r>
              <a:rPr lang="en-US" dirty="0"/>
              <a:t> sin POV: no </a:t>
            </a:r>
            <a:r>
              <a:rPr lang="en-US" dirty="0" err="1"/>
              <a:t>sólo</a:t>
            </a:r>
            <a:r>
              <a:rPr lang="en-US" dirty="0"/>
              <a:t> </a:t>
            </a:r>
            <a:r>
              <a:rPr lang="en-US" dirty="0" err="1"/>
              <a:t>deben</a:t>
            </a:r>
            <a:r>
              <a:rPr lang="en-US" dirty="0"/>
              <a:t> </a:t>
            </a:r>
            <a:r>
              <a:rPr lang="en-US" dirty="0" err="1"/>
              <a:t>ser</a:t>
            </a:r>
            <a:r>
              <a:rPr lang="en-US" dirty="0"/>
              <a:t> de 2 o </a:t>
            </a:r>
            <a:r>
              <a:rPr lang="en-US" dirty="0" err="1"/>
              <a:t>menos</a:t>
            </a:r>
            <a:r>
              <a:rPr lang="en-US" dirty="0"/>
              <a:t> de </a:t>
            </a:r>
            <a:r>
              <a:rPr lang="en-US" dirty="0" err="1"/>
              <a:t>estos</a:t>
            </a:r>
            <a:r>
              <a:rPr lang="en-US" dirty="0"/>
              <a:t>.</a:t>
            </a:r>
          </a:p>
          <a:p>
            <a:r>
              <a:rPr lang="en-US" dirty="0"/>
              <a:t>Las </a:t>
            </a:r>
            <a:r>
              <a:rPr lang="en-US" dirty="0" err="1"/>
              <a:t>palabras</a:t>
            </a:r>
            <a:r>
              <a:rPr lang="en-US" dirty="0"/>
              <a:t> en </a:t>
            </a:r>
            <a:r>
              <a:rPr lang="en-US" dirty="0" err="1"/>
              <a:t>verde</a:t>
            </a:r>
            <a:r>
              <a:rPr lang="en-US" dirty="0"/>
              <a:t> con POV: </a:t>
            </a:r>
            <a:r>
              <a:rPr lang="en-US" dirty="0" err="1"/>
              <a:t>revisar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asegurarse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POV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consistente</a:t>
            </a:r>
            <a:r>
              <a:rPr lang="en-US" dirty="0"/>
              <a:t> (el </a:t>
            </a:r>
            <a:r>
              <a:rPr lang="en-US" dirty="0" err="1"/>
              <a:t>mismo</a:t>
            </a:r>
            <a:r>
              <a:rPr lang="en-US" dirty="0"/>
              <a:t>) a lo largo</a:t>
            </a:r>
          </a:p>
          <a:p>
            <a:r>
              <a:rPr lang="en-US" dirty="0"/>
              <a:t>Si no hay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amarilla</a:t>
            </a:r>
            <a:r>
              <a:rPr lang="en-US" dirty="0"/>
              <a:t> en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gancho</a:t>
            </a:r>
            <a:r>
              <a:rPr lang="en-US" dirty="0"/>
              <a:t>, </a:t>
            </a:r>
            <a:r>
              <a:rPr lang="en-US" dirty="0" err="1"/>
              <a:t>entonces</a:t>
            </a:r>
            <a:r>
              <a:rPr lang="en-US" dirty="0"/>
              <a:t> </a:t>
            </a:r>
            <a:r>
              <a:rPr lang="en-US" dirty="0" err="1"/>
              <a:t>usted</a:t>
            </a:r>
            <a:r>
              <a:rPr lang="en-US" dirty="0"/>
              <a:t> </a:t>
            </a:r>
            <a:r>
              <a:rPr lang="en-US" dirty="0" err="1"/>
              <a:t>necesita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agregar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pincelada</a:t>
            </a:r>
            <a:r>
              <a:rPr lang="en-US" dirty="0"/>
              <a:t>.</a:t>
            </a:r>
          </a:p>
          <a:p>
            <a:r>
              <a:rPr lang="en-US" dirty="0"/>
              <a:t>Las </a:t>
            </a:r>
            <a:r>
              <a:rPr lang="en-US" dirty="0" err="1"/>
              <a:t>palabras</a:t>
            </a:r>
            <a:r>
              <a:rPr lang="en-US" dirty="0"/>
              <a:t> en color </a:t>
            </a:r>
            <a:r>
              <a:rPr lang="en-US" dirty="0" err="1"/>
              <a:t>naranja</a:t>
            </a:r>
            <a:r>
              <a:rPr lang="en-US" dirty="0"/>
              <a:t>: </a:t>
            </a:r>
            <a:r>
              <a:rPr lang="en-US" dirty="0" err="1"/>
              <a:t>consideran</a:t>
            </a:r>
            <a:r>
              <a:rPr lang="en-US" dirty="0"/>
              <a:t> los </a:t>
            </a:r>
            <a:r>
              <a:rPr lang="en-US" dirty="0" err="1"/>
              <a:t>elementos</a:t>
            </a:r>
            <a:r>
              <a:rPr lang="en-US" dirty="0"/>
              <a:t> de </a:t>
            </a:r>
            <a:r>
              <a:rPr lang="en-US" dirty="0" err="1"/>
              <a:t>suspenso</a:t>
            </a:r>
            <a:r>
              <a:rPr lang="en-US" dirty="0"/>
              <a:t> </a:t>
            </a:r>
            <a:r>
              <a:rPr lang="en-US" dirty="0" err="1"/>
              <a:t>sugerencias</a:t>
            </a:r>
            <a:r>
              <a:rPr lang="en-US" dirty="0"/>
              <a:t> </a:t>
            </a:r>
            <a:r>
              <a:rPr lang="en-US" dirty="0" err="1"/>
              <a:t>dadas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el </a:t>
            </a:r>
            <a:r>
              <a:rPr lang="en-US" dirty="0" err="1"/>
              <a:t>revisor</a:t>
            </a:r>
            <a:r>
              <a:rPr lang="en-US" dirty="0"/>
              <a:t>. Si el </a:t>
            </a:r>
            <a:r>
              <a:rPr lang="en-US" dirty="0" err="1"/>
              <a:t>papel</a:t>
            </a:r>
            <a:r>
              <a:rPr lang="en-US" dirty="0"/>
              <a:t> no </a:t>
            </a:r>
            <a:r>
              <a:rPr lang="en-US" dirty="0" err="1"/>
              <a:t>está</a:t>
            </a:r>
            <a:r>
              <a:rPr lang="en-US" dirty="0"/>
              <a:t> </a:t>
            </a:r>
            <a:r>
              <a:rPr lang="en-US" dirty="0" err="1"/>
              <a:t>cubierto</a:t>
            </a:r>
            <a:r>
              <a:rPr lang="en-US" dirty="0"/>
              <a:t> en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altas</a:t>
            </a:r>
            <a:r>
              <a:rPr lang="en-US" dirty="0"/>
              <a:t> luces </a:t>
            </a:r>
            <a:r>
              <a:rPr lang="en-US" dirty="0" err="1"/>
              <a:t>anaranjadas</a:t>
            </a:r>
            <a:r>
              <a:rPr lang="en-US" dirty="0"/>
              <a:t>, </a:t>
            </a:r>
            <a:r>
              <a:rPr lang="en-US" dirty="0" err="1"/>
              <a:t>entonces</a:t>
            </a:r>
            <a:r>
              <a:rPr lang="en-US" dirty="0"/>
              <a:t> </a:t>
            </a:r>
            <a:r>
              <a:rPr lang="en-US" dirty="0" err="1"/>
              <a:t>usted</a:t>
            </a:r>
            <a:r>
              <a:rPr lang="en-US" dirty="0"/>
              <a:t> </a:t>
            </a:r>
            <a:r>
              <a:rPr lang="en-US" dirty="0" err="1"/>
              <a:t>necesita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añadir</a:t>
            </a:r>
            <a:r>
              <a:rPr lang="en-US" dirty="0"/>
              <a:t>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elementos</a:t>
            </a:r>
            <a:r>
              <a:rPr lang="en-US" dirty="0"/>
              <a:t> de </a:t>
            </a:r>
            <a:r>
              <a:rPr lang="en-US" dirty="0" err="1"/>
              <a:t>suspenso</a:t>
            </a:r>
            <a:r>
              <a:rPr lang="en-US" dirty="0"/>
              <a:t>.</a:t>
            </a:r>
          </a:p>
          <a:p>
            <a:r>
              <a:rPr lang="en-US" dirty="0"/>
              <a:t>Las </a:t>
            </a:r>
            <a:r>
              <a:rPr lang="en-US" dirty="0" err="1"/>
              <a:t>palabras</a:t>
            </a:r>
            <a:r>
              <a:rPr lang="en-US" dirty="0"/>
              <a:t> en </a:t>
            </a:r>
            <a:r>
              <a:rPr lang="en-US" dirty="0" err="1"/>
              <a:t>azul</a:t>
            </a:r>
            <a:r>
              <a:rPr lang="en-US" dirty="0"/>
              <a:t> </a:t>
            </a:r>
            <a:r>
              <a:rPr lang="en-US" dirty="0" err="1"/>
              <a:t>oscuro</a:t>
            </a:r>
            <a:r>
              <a:rPr lang="en-US" dirty="0"/>
              <a:t>: </a:t>
            </a:r>
            <a:r>
              <a:rPr lang="en-US" dirty="0" err="1"/>
              <a:t>consideran</a:t>
            </a:r>
            <a:r>
              <a:rPr lang="en-US" dirty="0"/>
              <a:t> la </a:t>
            </a:r>
            <a:r>
              <a:rPr lang="en-US" dirty="0" err="1"/>
              <a:t>sugerencia</a:t>
            </a:r>
            <a:r>
              <a:rPr lang="en-US" dirty="0"/>
              <a:t> </a:t>
            </a:r>
            <a:r>
              <a:rPr lang="en-US" dirty="0" err="1"/>
              <a:t>lenguaje</a:t>
            </a:r>
            <a:r>
              <a:rPr lang="en-US" dirty="0"/>
              <a:t> </a:t>
            </a:r>
            <a:r>
              <a:rPr lang="en-US" dirty="0" err="1"/>
              <a:t>figurativo</a:t>
            </a:r>
            <a:r>
              <a:rPr lang="en-US" dirty="0"/>
              <a:t> </a:t>
            </a:r>
            <a:r>
              <a:rPr lang="en-US" dirty="0" err="1"/>
              <a:t>dar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el </a:t>
            </a:r>
            <a:r>
              <a:rPr lang="en-US" dirty="0" err="1"/>
              <a:t>revisor</a:t>
            </a:r>
            <a:r>
              <a:rPr lang="en-US" dirty="0"/>
              <a:t>. </a:t>
            </a:r>
            <a:r>
              <a:rPr lang="en-US" dirty="0" err="1"/>
              <a:t>Yo</a:t>
            </a:r>
            <a:r>
              <a:rPr lang="en-US" dirty="0"/>
              <a:t> </a:t>
            </a:r>
            <a:r>
              <a:rPr lang="en-US" dirty="0" err="1"/>
              <a:t>quiero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usted</a:t>
            </a:r>
            <a:r>
              <a:rPr lang="en-US" dirty="0"/>
              <a:t> </a:t>
            </a:r>
            <a:r>
              <a:rPr lang="en-US" dirty="0" err="1"/>
              <a:t>tenga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lo </a:t>
            </a:r>
            <a:r>
              <a:rPr lang="en-US" dirty="0" err="1"/>
              <a:t>menos</a:t>
            </a:r>
            <a:r>
              <a:rPr lang="en-US" dirty="0"/>
              <a:t> 2 </a:t>
            </a:r>
            <a:r>
              <a:rPr lang="en-US" dirty="0" err="1"/>
              <a:t>tipos</a:t>
            </a:r>
            <a:r>
              <a:rPr lang="en-US" dirty="0"/>
              <a:t> de </a:t>
            </a:r>
            <a:r>
              <a:rPr lang="en-US" dirty="0" err="1"/>
              <a:t>lenguaje</a:t>
            </a:r>
            <a:r>
              <a:rPr lang="en-US" dirty="0"/>
              <a:t> </a:t>
            </a:r>
            <a:r>
              <a:rPr lang="en-US" dirty="0" err="1"/>
              <a:t>figurativo</a:t>
            </a:r>
            <a:r>
              <a:rPr lang="en-US" dirty="0"/>
              <a:t> en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historia</a:t>
            </a:r>
            <a:r>
              <a:rPr lang="en-US" dirty="0"/>
              <a:t>. Si no lo </a:t>
            </a:r>
            <a:r>
              <a:rPr lang="en-US" dirty="0" err="1"/>
              <a:t>hace</a:t>
            </a:r>
            <a:r>
              <a:rPr lang="en-US" dirty="0"/>
              <a:t>, </a:t>
            </a:r>
            <a:r>
              <a:rPr lang="en-US" dirty="0" err="1"/>
              <a:t>entonces</a:t>
            </a:r>
            <a:r>
              <a:rPr lang="en-US" dirty="0"/>
              <a:t> </a:t>
            </a:r>
            <a:r>
              <a:rPr lang="en-US" dirty="0" err="1"/>
              <a:t>revisar</a:t>
            </a:r>
            <a:r>
              <a:rPr lang="en-US" dirty="0"/>
              <a:t>.</a:t>
            </a:r>
          </a:p>
          <a:p>
            <a:r>
              <a:rPr lang="en-US" dirty="0"/>
              <a:t>Revise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primero</a:t>
            </a:r>
            <a:r>
              <a:rPr lang="en-US" dirty="0"/>
              <a:t> </a:t>
            </a:r>
            <a:r>
              <a:rPr lang="en-US" dirty="0" err="1"/>
              <a:t>proyecto</a:t>
            </a:r>
            <a:r>
              <a:rPr lang="en-US" dirty="0"/>
              <a:t> con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nuevas</a:t>
            </a:r>
            <a:r>
              <a:rPr lang="en-US" dirty="0"/>
              <a:t> </a:t>
            </a:r>
            <a:r>
              <a:rPr lang="en-US" dirty="0" err="1"/>
              <a:t>sugerencias</a:t>
            </a:r>
            <a:r>
              <a:rPr lang="en-U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226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90618"/>
            <a:ext cx="7315200" cy="1154097"/>
          </a:xfrm>
        </p:spPr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44715"/>
            <a:ext cx="9144000" cy="5313285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Escriba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nombre</a:t>
            </a:r>
            <a:r>
              <a:rPr lang="en-US" dirty="0"/>
              <a:t> en la parte superior de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folleto</a:t>
            </a:r>
            <a:r>
              <a:rPr lang="en-US" dirty="0"/>
              <a:t> </a:t>
            </a:r>
            <a:r>
              <a:rPr lang="en-US" dirty="0" err="1"/>
              <a:t>diapositivas</a:t>
            </a:r>
            <a:r>
              <a:rPr lang="en-US" dirty="0"/>
              <a:t> </a:t>
            </a:r>
            <a:r>
              <a:rPr lang="en-US" dirty="0" err="1"/>
              <a:t>amarillo</a:t>
            </a:r>
            <a:r>
              <a:rPr lang="en-US" dirty="0"/>
              <a:t>.</a:t>
            </a:r>
          </a:p>
          <a:p>
            <a:r>
              <a:rPr lang="en-US" dirty="0" err="1" smtClean="0"/>
              <a:t>Fuera</a:t>
            </a:r>
            <a:r>
              <a:rPr lang="en-US" dirty="0" smtClean="0"/>
              <a:t> </a:t>
            </a:r>
            <a:r>
              <a:rPr lang="en-US" dirty="0" err="1"/>
              <a:t>todos</a:t>
            </a:r>
            <a:r>
              <a:rPr lang="en-US" dirty="0"/>
              <a:t> los </a:t>
            </a:r>
            <a:r>
              <a:rPr lang="en-US" dirty="0" err="1"/>
              <a:t>suministros</a:t>
            </a:r>
            <a:r>
              <a:rPr lang="en-US" dirty="0"/>
              <a:t> y los </a:t>
            </a:r>
            <a:r>
              <a:rPr lang="en-US" dirty="0" err="1"/>
              <a:t>tienen</a:t>
            </a:r>
            <a:r>
              <a:rPr lang="en-US" dirty="0"/>
              <a:t> en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escritorio</a:t>
            </a:r>
            <a:r>
              <a:rPr lang="en-US" dirty="0"/>
              <a:t> .</a:t>
            </a:r>
          </a:p>
          <a:p>
            <a:r>
              <a:rPr lang="en-US" dirty="0"/>
              <a:t>Si </a:t>
            </a:r>
            <a:r>
              <a:rPr lang="en-US" dirty="0" err="1"/>
              <a:t>escribió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historia</a:t>
            </a:r>
            <a:r>
              <a:rPr lang="en-US" dirty="0"/>
              <a:t> de </a:t>
            </a:r>
            <a:r>
              <a:rPr lang="en-US" dirty="0" err="1"/>
              <a:t>suspenso</a:t>
            </a:r>
            <a:r>
              <a:rPr lang="en-US" dirty="0"/>
              <a:t> en un </a:t>
            </a:r>
            <a:r>
              <a:rPr lang="en-US" dirty="0" err="1"/>
              <a:t>equipo</a:t>
            </a:r>
            <a:r>
              <a:rPr lang="en-US" dirty="0"/>
              <a:t> en </a:t>
            </a:r>
            <a:r>
              <a:rPr lang="en-US" dirty="0" err="1"/>
              <a:t>lugar</a:t>
            </a:r>
            <a:r>
              <a:rPr lang="en-US" dirty="0"/>
              <a:t> de un </a:t>
            </a:r>
            <a:r>
              <a:rPr lang="en-US" dirty="0" err="1"/>
              <a:t>iPad</a:t>
            </a:r>
            <a:r>
              <a:rPr lang="en-US" dirty="0"/>
              <a:t> , </a:t>
            </a:r>
            <a:r>
              <a:rPr lang="en-US" dirty="0" err="1"/>
              <a:t>omita</a:t>
            </a:r>
            <a:r>
              <a:rPr lang="en-US" dirty="0"/>
              <a:t> </a:t>
            </a:r>
            <a:r>
              <a:rPr lang="en-US" dirty="0" err="1"/>
              <a:t>estos</a:t>
            </a:r>
            <a:r>
              <a:rPr lang="en-US" dirty="0"/>
              <a:t> </a:t>
            </a:r>
            <a:r>
              <a:rPr lang="en-US" dirty="0" err="1"/>
              <a:t>pasos</a:t>
            </a:r>
            <a:r>
              <a:rPr lang="en-US" dirty="0"/>
              <a:t> y </a:t>
            </a:r>
            <a:r>
              <a:rPr lang="en-US" dirty="0" err="1"/>
              <a:t>vaya</a:t>
            </a:r>
            <a:r>
              <a:rPr lang="en-US" dirty="0"/>
              <a:t> </a:t>
            </a:r>
            <a:r>
              <a:rPr lang="en-US" dirty="0" err="1"/>
              <a:t>imprimirlo</a:t>
            </a:r>
            <a:r>
              <a:rPr lang="en-US" dirty="0"/>
              <a:t> . </a:t>
            </a:r>
            <a:r>
              <a:rPr lang="en-US" dirty="0" err="1"/>
              <a:t>Además</a:t>
            </a:r>
            <a:r>
              <a:rPr lang="en-US" dirty="0"/>
              <a:t>, </a:t>
            </a:r>
            <a:r>
              <a:rPr lang="en-US" dirty="0" err="1"/>
              <a:t>estos</a:t>
            </a:r>
            <a:r>
              <a:rPr lang="en-US" dirty="0"/>
              <a:t> </a:t>
            </a:r>
            <a:r>
              <a:rPr lang="en-US" dirty="0" err="1"/>
              <a:t>estudiantes</a:t>
            </a:r>
            <a:r>
              <a:rPr lang="en-US" dirty="0"/>
              <a:t> </a:t>
            </a:r>
            <a:r>
              <a:rPr lang="en-US" dirty="0" err="1"/>
              <a:t>necesitarán</a:t>
            </a:r>
            <a:r>
              <a:rPr lang="en-US" dirty="0"/>
              <a:t> </a:t>
            </a:r>
            <a:r>
              <a:rPr lang="en-US" dirty="0" err="1"/>
              <a:t>muchos</a:t>
            </a:r>
            <a:r>
              <a:rPr lang="en-US" dirty="0"/>
              <a:t> </a:t>
            </a:r>
            <a:r>
              <a:rPr lang="en-US" dirty="0" err="1"/>
              <a:t>diferentes</a:t>
            </a:r>
            <a:r>
              <a:rPr lang="en-US" dirty="0"/>
              <a:t> </a:t>
            </a:r>
            <a:r>
              <a:rPr lang="en-US" dirty="0" err="1"/>
              <a:t>colores</a:t>
            </a:r>
            <a:r>
              <a:rPr lang="en-US" dirty="0"/>
              <a:t> </a:t>
            </a:r>
            <a:r>
              <a:rPr lang="en-US" dirty="0" err="1"/>
              <a:t>bolígrafos</a:t>
            </a:r>
            <a:r>
              <a:rPr lang="en-US" dirty="0"/>
              <a:t> / </a:t>
            </a:r>
            <a:r>
              <a:rPr lang="en-US" dirty="0" err="1"/>
              <a:t>lápices</a:t>
            </a:r>
            <a:r>
              <a:rPr lang="en-US" dirty="0"/>
              <a:t> / </a:t>
            </a:r>
            <a:r>
              <a:rPr lang="en-US" dirty="0" err="1"/>
              <a:t>marcadores</a:t>
            </a:r>
            <a:r>
              <a:rPr lang="en-US" dirty="0"/>
              <a:t> .</a:t>
            </a:r>
          </a:p>
          <a:p>
            <a:r>
              <a:rPr lang="en-US" dirty="0" err="1"/>
              <a:t>Abrir</a:t>
            </a:r>
            <a:r>
              <a:rPr lang="en-US" dirty="0"/>
              <a:t> </a:t>
            </a:r>
            <a:r>
              <a:rPr lang="en-US" dirty="0" err="1"/>
              <a:t>Moxtra</a:t>
            </a:r>
            <a:endParaRPr lang="en-US" dirty="0"/>
          </a:p>
          <a:p>
            <a:r>
              <a:rPr lang="en-US" dirty="0" err="1"/>
              <a:t>Haga</a:t>
            </a:r>
            <a:r>
              <a:rPr lang="en-US" dirty="0"/>
              <a:t> </a:t>
            </a:r>
            <a:r>
              <a:rPr lang="en-US" dirty="0" err="1"/>
              <a:t>clic</a:t>
            </a:r>
            <a:r>
              <a:rPr lang="en-US" dirty="0"/>
              <a:t> en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carpeta</a:t>
            </a:r>
            <a:r>
              <a:rPr lang="en-US" dirty="0"/>
              <a:t> de </a:t>
            </a:r>
            <a:r>
              <a:rPr lang="en-US" dirty="0" err="1"/>
              <a:t>suspenso</a:t>
            </a:r>
            <a:r>
              <a:rPr lang="en-US" dirty="0"/>
              <a:t>, NO la </a:t>
            </a:r>
            <a:r>
              <a:rPr lang="en-US" dirty="0" err="1"/>
              <a:t>carpeta</a:t>
            </a:r>
            <a:r>
              <a:rPr lang="en-US" dirty="0"/>
              <a:t> de </a:t>
            </a:r>
            <a:r>
              <a:rPr lang="en-US" dirty="0" err="1"/>
              <a:t>clase</a:t>
            </a:r>
            <a:endParaRPr lang="en-US" dirty="0"/>
          </a:p>
          <a:p>
            <a:r>
              <a:rPr lang="en-US" dirty="0"/>
              <a:t>En la parte superior , </a:t>
            </a:r>
            <a:r>
              <a:rPr lang="en-US" dirty="0" err="1"/>
              <a:t>haga</a:t>
            </a:r>
            <a:r>
              <a:rPr lang="en-US" dirty="0"/>
              <a:t> </a:t>
            </a:r>
            <a:r>
              <a:rPr lang="en-US" dirty="0" err="1"/>
              <a:t>clic</a:t>
            </a:r>
            <a:r>
              <a:rPr lang="en-US" dirty="0"/>
              <a:t> en </a:t>
            </a:r>
            <a:r>
              <a:rPr lang="en-US" dirty="0" smtClean="0"/>
              <a:t>”Pages</a:t>
            </a:r>
            <a:r>
              <a:rPr lang="en-US" dirty="0"/>
              <a:t>"</a:t>
            </a:r>
          </a:p>
          <a:p>
            <a:r>
              <a:rPr lang="en-US" dirty="0"/>
              <a:t>En la parte inferior </a:t>
            </a:r>
            <a:r>
              <a:rPr lang="en-US" dirty="0" err="1"/>
              <a:t>derecha</a:t>
            </a:r>
            <a:r>
              <a:rPr lang="en-US" dirty="0"/>
              <a:t>, </a:t>
            </a:r>
            <a:r>
              <a:rPr lang="en-US" dirty="0" err="1"/>
              <a:t>haga</a:t>
            </a:r>
            <a:r>
              <a:rPr lang="en-US" dirty="0"/>
              <a:t> </a:t>
            </a:r>
            <a:r>
              <a:rPr lang="en-US" dirty="0" err="1"/>
              <a:t>clic</a:t>
            </a:r>
            <a:r>
              <a:rPr lang="en-US" dirty="0"/>
              <a:t> ^</a:t>
            </a:r>
          </a:p>
          <a:p>
            <a:r>
              <a:rPr lang="en-US" dirty="0" err="1"/>
              <a:t>Haga</a:t>
            </a:r>
            <a:r>
              <a:rPr lang="en-US" dirty="0"/>
              <a:t> </a:t>
            </a:r>
            <a:r>
              <a:rPr lang="en-US" dirty="0" err="1"/>
              <a:t>clic</a:t>
            </a:r>
            <a:r>
              <a:rPr lang="en-US" dirty="0"/>
              <a:t> en " Add File"</a:t>
            </a:r>
          </a:p>
          <a:p>
            <a:r>
              <a:rPr lang="en-US" dirty="0"/>
              <a:t>Si </a:t>
            </a:r>
            <a:r>
              <a:rPr lang="en-US" dirty="0" err="1"/>
              <a:t>usted</a:t>
            </a:r>
            <a:r>
              <a:rPr lang="en-US" dirty="0"/>
              <a:t> no </a:t>
            </a:r>
            <a:r>
              <a:rPr lang="en-US" dirty="0" err="1"/>
              <a:t>tiene</a:t>
            </a:r>
            <a:r>
              <a:rPr lang="en-US" dirty="0"/>
              <a:t> la </a:t>
            </a:r>
            <a:r>
              <a:rPr lang="en-US" dirty="0" err="1"/>
              <a:t>opción</a:t>
            </a:r>
            <a:r>
              <a:rPr lang="en-US" dirty="0"/>
              <a:t> de </a:t>
            </a:r>
            <a:r>
              <a:rPr lang="en-US" dirty="0" err="1"/>
              <a:t>hacer</a:t>
            </a:r>
            <a:r>
              <a:rPr lang="en-US" dirty="0"/>
              <a:t> </a:t>
            </a:r>
            <a:r>
              <a:rPr lang="en-US" dirty="0" err="1"/>
              <a:t>clic</a:t>
            </a:r>
            <a:r>
              <a:rPr lang="en-US" dirty="0"/>
              <a:t> en " Google Drive ", a </a:t>
            </a:r>
            <a:r>
              <a:rPr lang="en-US" dirty="0" err="1"/>
              <a:t>continuación</a:t>
            </a:r>
            <a:r>
              <a:rPr lang="en-US" dirty="0"/>
              <a:t>, </a:t>
            </a:r>
            <a:r>
              <a:rPr lang="en-US" dirty="0" err="1"/>
              <a:t>haga</a:t>
            </a:r>
            <a:r>
              <a:rPr lang="en-US" dirty="0"/>
              <a:t> </a:t>
            </a:r>
            <a:r>
              <a:rPr lang="en-US" dirty="0" err="1"/>
              <a:t>clic</a:t>
            </a:r>
            <a:r>
              <a:rPr lang="en-US" dirty="0"/>
              <a:t> en " ... </a:t>
            </a:r>
            <a:r>
              <a:rPr lang="en-US" dirty="0" err="1"/>
              <a:t>más</a:t>
            </a:r>
            <a:r>
              <a:rPr lang="en-US" dirty="0"/>
              <a:t>", </a:t>
            </a:r>
            <a:r>
              <a:rPr lang="en-US" dirty="0" err="1"/>
              <a:t>desplácese</a:t>
            </a:r>
            <a:r>
              <a:rPr lang="en-US" dirty="0"/>
              <a:t> </a:t>
            </a:r>
            <a:r>
              <a:rPr lang="en-US" dirty="0" err="1"/>
              <a:t>hacia</a:t>
            </a:r>
            <a:r>
              <a:rPr lang="en-US" dirty="0"/>
              <a:t> </a:t>
            </a:r>
            <a:r>
              <a:rPr lang="en-US" dirty="0" err="1"/>
              <a:t>abajo</a:t>
            </a:r>
            <a:r>
              <a:rPr lang="en-US" dirty="0"/>
              <a:t> , y </a:t>
            </a:r>
            <a:r>
              <a:rPr lang="en-US" dirty="0" err="1"/>
              <a:t>habilitar</a:t>
            </a:r>
            <a:r>
              <a:rPr lang="en-US" dirty="0"/>
              <a:t> Google Drive .</a:t>
            </a:r>
          </a:p>
          <a:p>
            <a:r>
              <a:rPr lang="en-US" dirty="0" err="1"/>
              <a:t>Haga</a:t>
            </a:r>
            <a:r>
              <a:rPr lang="en-US" dirty="0"/>
              <a:t> </a:t>
            </a:r>
            <a:r>
              <a:rPr lang="en-US" dirty="0" err="1"/>
              <a:t>clic</a:t>
            </a:r>
            <a:r>
              <a:rPr lang="en-US" dirty="0"/>
              <a:t> en " Google Drive ".</a:t>
            </a:r>
          </a:p>
          <a:p>
            <a:r>
              <a:rPr lang="en-US" dirty="0" err="1"/>
              <a:t>Elija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historia</a:t>
            </a:r>
            <a:r>
              <a:rPr lang="en-US" dirty="0"/>
              <a:t> de </a:t>
            </a:r>
            <a:r>
              <a:rPr lang="en-US" dirty="0" err="1"/>
              <a:t>suspenso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ha </a:t>
            </a:r>
            <a:r>
              <a:rPr lang="en-US" dirty="0" err="1"/>
              <a:t>estado</a:t>
            </a:r>
            <a:r>
              <a:rPr lang="en-US" dirty="0"/>
              <a:t> </a:t>
            </a:r>
            <a:r>
              <a:rPr lang="en-US" dirty="0" err="1"/>
              <a:t>trabajando</a:t>
            </a:r>
            <a:r>
              <a:rPr lang="en-US" dirty="0"/>
              <a:t>.</a:t>
            </a:r>
          </a:p>
          <a:p>
            <a:r>
              <a:rPr lang="en-US" dirty="0" err="1"/>
              <a:t>Haga</a:t>
            </a:r>
            <a:r>
              <a:rPr lang="en-US" dirty="0"/>
              <a:t> </a:t>
            </a:r>
            <a:r>
              <a:rPr lang="en-US" dirty="0" err="1"/>
              <a:t>clic</a:t>
            </a:r>
            <a:r>
              <a:rPr lang="en-US" dirty="0"/>
              <a:t> en " </a:t>
            </a:r>
            <a:r>
              <a:rPr lang="en-US" dirty="0" smtClean="0"/>
              <a:t>import"</a:t>
            </a:r>
            <a:endParaRPr lang="en-US" dirty="0"/>
          </a:p>
          <a:p>
            <a:r>
              <a:rPr lang="en-US" dirty="0" err="1"/>
              <a:t>Haga</a:t>
            </a:r>
            <a:r>
              <a:rPr lang="en-US" dirty="0"/>
              <a:t> </a:t>
            </a:r>
            <a:r>
              <a:rPr lang="en-US" dirty="0" err="1"/>
              <a:t>clic</a:t>
            </a:r>
            <a:r>
              <a:rPr lang="en-US" dirty="0"/>
              <a:t> en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historia</a:t>
            </a:r>
            <a:r>
              <a:rPr lang="en-US" dirty="0"/>
              <a:t> de </a:t>
            </a:r>
            <a:r>
              <a:rPr lang="en-US" dirty="0" err="1"/>
              <a:t>suspenso</a:t>
            </a:r>
            <a:r>
              <a:rPr lang="en-US" dirty="0"/>
              <a:t> . Si dos o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páginas</a:t>
            </a:r>
            <a:r>
              <a:rPr lang="en-US" dirty="0"/>
              <a:t> pop-up </a:t>
            </a:r>
            <a:r>
              <a:rPr lang="en-US" dirty="0" err="1"/>
              <a:t>haga</a:t>
            </a:r>
            <a:r>
              <a:rPr lang="en-US" dirty="0"/>
              <a:t> </a:t>
            </a:r>
            <a:r>
              <a:rPr lang="en-US" dirty="0" err="1"/>
              <a:t>clic</a:t>
            </a:r>
            <a:r>
              <a:rPr lang="en-US" dirty="0"/>
              <a:t> en el </a:t>
            </a:r>
            <a:r>
              <a:rPr lang="en-US" dirty="0" err="1"/>
              <a:t>primero</a:t>
            </a:r>
            <a:r>
              <a:rPr lang="en-US" dirty="0"/>
              <a:t> de </a:t>
            </a:r>
            <a:r>
              <a:rPr lang="en-US" dirty="0" err="1"/>
              <a:t>ellos</a:t>
            </a:r>
            <a:r>
              <a:rPr lang="en-US" dirty="0"/>
              <a:t> .</a:t>
            </a:r>
          </a:p>
          <a:p>
            <a:r>
              <a:rPr lang="en-US" dirty="0" err="1"/>
              <a:t>Ayuda</a:t>
            </a:r>
            <a:r>
              <a:rPr lang="en-US" dirty="0"/>
              <a:t> a </a:t>
            </a:r>
            <a:r>
              <a:rPr lang="en-US" dirty="0" err="1"/>
              <a:t>tus</a:t>
            </a:r>
            <a:r>
              <a:rPr lang="en-US" dirty="0"/>
              <a:t> </a:t>
            </a:r>
            <a:r>
              <a:rPr lang="en-US" dirty="0" err="1"/>
              <a:t>compañeros</a:t>
            </a:r>
            <a:r>
              <a:rPr lang="en-US" dirty="0"/>
              <a:t> de </a:t>
            </a:r>
            <a:r>
              <a:rPr lang="en-US" dirty="0" err="1"/>
              <a:t>equipo</a:t>
            </a:r>
            <a:r>
              <a:rPr lang="en-US" dirty="0"/>
              <a:t> con </a:t>
            </a:r>
            <a:r>
              <a:rPr lang="en-US" dirty="0" err="1"/>
              <a:t>estos</a:t>
            </a:r>
            <a:r>
              <a:rPr lang="en-US" dirty="0"/>
              <a:t> </a:t>
            </a:r>
            <a:r>
              <a:rPr lang="en-US" dirty="0" err="1"/>
              <a:t>pasos</a:t>
            </a:r>
            <a:r>
              <a:rPr lang="en-US" dirty="0"/>
              <a:t>.</a:t>
            </a:r>
          </a:p>
          <a:p>
            <a:r>
              <a:rPr lang="en-US" dirty="0" err="1"/>
              <a:t>Levanta</a:t>
            </a:r>
            <a:r>
              <a:rPr lang="en-US" dirty="0"/>
              <a:t> la </a:t>
            </a:r>
            <a:r>
              <a:rPr lang="en-US" dirty="0" err="1"/>
              <a:t>mano</a:t>
            </a:r>
            <a:r>
              <a:rPr lang="en-US" dirty="0"/>
              <a:t> </a:t>
            </a:r>
            <a:r>
              <a:rPr lang="en-US" dirty="0" err="1"/>
              <a:t>cuando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grupo</a:t>
            </a:r>
            <a:r>
              <a:rPr lang="en-US" dirty="0"/>
              <a:t> se </a:t>
            </a:r>
            <a:r>
              <a:rPr lang="en-US" dirty="0" err="1"/>
              <a:t>hace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pueda</a:t>
            </a:r>
            <a:r>
              <a:rPr lang="en-US" dirty="0"/>
              <a:t> conceder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puntos</a:t>
            </a:r>
            <a:r>
              <a:rPr lang="en-U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370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54" y="162684"/>
            <a:ext cx="8408456" cy="1154097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Pase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iPad</a:t>
            </a:r>
            <a:r>
              <a:rPr lang="en-US" dirty="0"/>
              <a:t> y </a:t>
            </a:r>
            <a:r>
              <a:rPr lang="en-US" dirty="0" err="1"/>
              <a:t>papel</a:t>
            </a:r>
            <a:r>
              <a:rPr lang="en-US" dirty="0"/>
              <a:t> </a:t>
            </a:r>
            <a:r>
              <a:rPr lang="en-US" dirty="0" err="1"/>
              <a:t>amarillo</a:t>
            </a:r>
            <a:r>
              <a:rPr lang="en-US" dirty="0"/>
              <a:t> a la IZQUIERDA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054" y="1499750"/>
            <a:ext cx="8839946" cy="5358250"/>
          </a:xfrm>
        </p:spPr>
        <p:txBody>
          <a:bodyPr>
            <a:normAutofit/>
          </a:bodyPr>
          <a:lstStyle/>
          <a:p>
            <a:r>
              <a:rPr lang="en-US" dirty="0" err="1"/>
              <a:t>Escriba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nombre</a:t>
            </a:r>
            <a:r>
              <a:rPr lang="en-US" dirty="0"/>
              <a:t> en la </a:t>
            </a:r>
            <a:r>
              <a:rPr lang="en-US" dirty="0" err="1"/>
              <a:t>línea</a:t>
            </a:r>
            <a:r>
              <a:rPr lang="en-US" dirty="0"/>
              <a:t> </a:t>
            </a:r>
            <a:r>
              <a:rPr lang="en-US" dirty="0" err="1"/>
              <a:t>debajo</a:t>
            </a:r>
            <a:r>
              <a:rPr lang="en-US" dirty="0"/>
              <a:t> de la </a:t>
            </a:r>
            <a:r>
              <a:rPr lang="en-US" dirty="0" err="1"/>
              <a:t>diapositiva</a:t>
            </a:r>
            <a:r>
              <a:rPr lang="en-US" dirty="0"/>
              <a:t> # 3 . ( </a:t>
            </a:r>
            <a:r>
              <a:rPr lang="en-US" dirty="0" err="1"/>
              <a:t>Estás</a:t>
            </a:r>
            <a:r>
              <a:rPr lang="en-US" dirty="0"/>
              <a:t> </a:t>
            </a:r>
            <a:r>
              <a:rPr lang="en-US" dirty="0" err="1"/>
              <a:t>escribiendo</a:t>
            </a:r>
            <a:r>
              <a:rPr lang="en-US" dirty="0"/>
              <a:t> en el </a:t>
            </a:r>
            <a:r>
              <a:rPr lang="en-US" dirty="0" err="1"/>
              <a:t>volante</a:t>
            </a:r>
            <a:r>
              <a:rPr lang="en-US" dirty="0"/>
              <a:t> de </a:t>
            </a:r>
            <a:r>
              <a:rPr lang="en-US" dirty="0" err="1"/>
              <a:t>tu</a:t>
            </a:r>
            <a:r>
              <a:rPr lang="en-US" dirty="0"/>
              <a:t> </a:t>
            </a:r>
            <a:r>
              <a:rPr lang="en-US" dirty="0" err="1"/>
              <a:t>prójimo</a:t>
            </a:r>
            <a:r>
              <a:rPr lang="en-US" dirty="0"/>
              <a:t>, no el </a:t>
            </a:r>
            <a:r>
              <a:rPr lang="en-US" dirty="0" err="1"/>
              <a:t>suyo</a:t>
            </a:r>
            <a:r>
              <a:rPr lang="en-US" dirty="0"/>
              <a:t> </a:t>
            </a:r>
            <a:r>
              <a:rPr lang="en-US" dirty="0" err="1"/>
              <a:t>propio</a:t>
            </a:r>
            <a:r>
              <a:rPr lang="en-US" dirty="0"/>
              <a:t> . )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 algn="ctr">
              <a:buNone/>
            </a:pPr>
            <a:r>
              <a:rPr lang="en-US" b="1" dirty="0" err="1" smtClean="0"/>
              <a:t>Deshágase</a:t>
            </a:r>
            <a:r>
              <a:rPr lang="en-US" b="1" dirty="0" smtClean="0"/>
              <a:t> </a:t>
            </a:r>
            <a:r>
              <a:rPr lang="en-US" b="1" dirty="0"/>
              <a:t>de PALABRAS 1er </a:t>
            </a:r>
            <a:r>
              <a:rPr lang="en-US" b="1" dirty="0" err="1"/>
              <a:t>grado</a:t>
            </a:r>
            <a:endParaRPr lang="en-US" b="1" dirty="0"/>
          </a:p>
          <a:p>
            <a:r>
              <a:rPr lang="en-US" dirty="0"/>
              <a:t>En </a:t>
            </a:r>
            <a:r>
              <a:rPr lang="en-US" dirty="0" err="1"/>
              <a:t>rojo</a:t>
            </a:r>
            <a:r>
              <a:rPr lang="en-US" dirty="0"/>
              <a:t> , </a:t>
            </a:r>
            <a:r>
              <a:rPr lang="en-US" dirty="0" err="1"/>
              <a:t>circule</a:t>
            </a:r>
            <a:r>
              <a:rPr lang="en-US" dirty="0"/>
              <a:t> </a:t>
            </a:r>
            <a:r>
              <a:rPr lang="en-US" dirty="0" err="1"/>
              <a:t>cualquier</a:t>
            </a:r>
            <a:r>
              <a:rPr lang="en-US" dirty="0"/>
              <a:t> </a:t>
            </a:r>
            <a:r>
              <a:rPr lang="en-US" dirty="0" err="1"/>
              <a:t>palabra</a:t>
            </a:r>
            <a:r>
              <a:rPr lang="en-US" dirty="0"/>
              <a:t> "</a:t>
            </a:r>
            <a:r>
              <a:rPr lang="en-US" dirty="0" err="1"/>
              <a:t>bebé</a:t>
            </a:r>
            <a:r>
              <a:rPr lang="en-US" dirty="0"/>
              <a:t>" </a:t>
            </a:r>
            <a:r>
              <a:rPr lang="en-US" dirty="0" err="1"/>
              <a:t>que</a:t>
            </a:r>
            <a:r>
              <a:rPr lang="en-US" dirty="0"/>
              <a:t> se </a:t>
            </a:r>
            <a:r>
              <a:rPr lang="en-US" dirty="0" err="1"/>
              <a:t>ven</a:t>
            </a:r>
            <a:r>
              <a:rPr lang="en-US" dirty="0"/>
              <a:t> ,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ejemplo</a:t>
            </a:r>
            <a:r>
              <a:rPr lang="en-US" dirty="0"/>
              <a:t>:</a:t>
            </a:r>
          </a:p>
          <a:p>
            <a:pPr marL="45720" indent="0">
              <a:buNone/>
            </a:pPr>
            <a:r>
              <a:rPr lang="en-US" dirty="0"/>
              <a:t>Fun    happy    sad    mad    great    good    many    hot    got    put    cold  </a:t>
            </a:r>
          </a:p>
          <a:p>
            <a:pPr marL="45720" indent="0">
              <a:buNone/>
            </a:pPr>
            <a:r>
              <a:rPr lang="en-US" dirty="0"/>
              <a:t>excellent    sitting  Running    walking    important    saw    wanted    bad </a:t>
            </a:r>
            <a:r>
              <a:rPr lang="en-US" dirty="0" smtClean="0"/>
              <a:t>love   </a:t>
            </a:r>
            <a:endParaRPr lang="en-US" dirty="0"/>
          </a:p>
          <a:p>
            <a:pPr marL="45720" indent="0">
              <a:buNone/>
            </a:pPr>
            <a:r>
              <a:rPr lang="en-US" dirty="0"/>
              <a:t>like    said    really    very    was    is  Was    is    am    be    are </a:t>
            </a:r>
            <a:endParaRPr lang="en-US" dirty="0" smtClean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/>
              <a:t>SI USTED TIENE QUE ME PREGUNTAN SI ES UN BEBÉ PALABRA , </a:t>
            </a:r>
            <a:r>
              <a:rPr lang="en-US" dirty="0" err="1"/>
              <a:t>entonces</a:t>
            </a:r>
            <a:r>
              <a:rPr lang="en-US" dirty="0"/>
              <a:t> </a:t>
            </a:r>
            <a:r>
              <a:rPr lang="en-US" dirty="0" err="1"/>
              <a:t>probablemente</a:t>
            </a:r>
            <a:r>
              <a:rPr lang="en-US" dirty="0"/>
              <a:t> lo </a:t>
            </a:r>
            <a:r>
              <a:rPr lang="en-US" dirty="0" err="1"/>
              <a:t>es</a:t>
            </a:r>
            <a:r>
              <a:rPr lang="en-US" dirty="0"/>
              <a:t> 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853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460" y="390618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Pase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iPad</a:t>
            </a:r>
            <a:r>
              <a:rPr lang="en-US" dirty="0"/>
              <a:t> y </a:t>
            </a:r>
            <a:r>
              <a:rPr lang="en-US" dirty="0" err="1"/>
              <a:t>papel</a:t>
            </a:r>
            <a:r>
              <a:rPr lang="en-US" dirty="0"/>
              <a:t> </a:t>
            </a:r>
            <a:r>
              <a:rPr lang="en-US" dirty="0" err="1"/>
              <a:t>amarillo</a:t>
            </a:r>
            <a:r>
              <a:rPr lang="en-US" dirty="0"/>
              <a:t> a la IZQUIERDA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405" y="1544715"/>
            <a:ext cx="8654382" cy="5056138"/>
          </a:xfrm>
        </p:spPr>
        <p:txBody>
          <a:bodyPr>
            <a:normAutofit/>
          </a:bodyPr>
          <a:lstStyle/>
          <a:p>
            <a:r>
              <a:rPr lang="en-US" dirty="0" err="1"/>
              <a:t>Escriba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nombre</a:t>
            </a:r>
            <a:r>
              <a:rPr lang="en-US" dirty="0"/>
              <a:t> en la </a:t>
            </a:r>
            <a:r>
              <a:rPr lang="en-US" dirty="0" err="1"/>
              <a:t>línea</a:t>
            </a:r>
            <a:r>
              <a:rPr lang="en-US" dirty="0"/>
              <a:t> </a:t>
            </a:r>
            <a:r>
              <a:rPr lang="en-US" dirty="0" err="1"/>
              <a:t>debajo</a:t>
            </a:r>
            <a:r>
              <a:rPr lang="en-US" dirty="0"/>
              <a:t> de la </a:t>
            </a:r>
            <a:r>
              <a:rPr lang="en-US" dirty="0" err="1"/>
              <a:t>diapositiva</a:t>
            </a:r>
            <a:r>
              <a:rPr lang="en-US" dirty="0"/>
              <a:t> # 4 .</a:t>
            </a:r>
          </a:p>
          <a:p>
            <a:pPr marL="45720" indent="0" algn="ctr">
              <a:buNone/>
            </a:pPr>
            <a:endParaRPr lang="en-US" dirty="0" smtClean="0"/>
          </a:p>
          <a:p>
            <a:pPr marL="45720" indent="0" algn="ctr">
              <a:buNone/>
            </a:pPr>
            <a:r>
              <a:rPr lang="en-US" b="1" dirty="0" smtClean="0"/>
              <a:t>REPITIENDO PALABRAS</a:t>
            </a:r>
          </a:p>
          <a:p>
            <a:r>
              <a:rPr lang="en-US" dirty="0" smtClean="0"/>
              <a:t>Lea </a:t>
            </a:r>
            <a:r>
              <a:rPr lang="en-US" dirty="0" err="1"/>
              <a:t>cada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.</a:t>
            </a:r>
          </a:p>
          <a:p>
            <a:r>
              <a:rPr lang="en-US" dirty="0"/>
              <a:t>A la </a:t>
            </a:r>
            <a:r>
              <a:rPr lang="en-US" dirty="0" err="1"/>
              <a:t>luz</a:t>
            </a:r>
            <a:r>
              <a:rPr lang="en-US" dirty="0"/>
              <a:t> </a:t>
            </a:r>
            <a:r>
              <a:rPr lang="en-US" dirty="0" err="1"/>
              <a:t>azul</a:t>
            </a:r>
            <a:r>
              <a:rPr lang="en-US" dirty="0"/>
              <a:t>, </a:t>
            </a:r>
            <a:r>
              <a:rPr lang="en-US" dirty="0" err="1"/>
              <a:t>círculo</a:t>
            </a:r>
            <a:r>
              <a:rPr lang="en-US" dirty="0"/>
              <a:t> </a:t>
            </a:r>
            <a:r>
              <a:rPr lang="en-US" dirty="0" err="1"/>
              <a:t>palabra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se </a:t>
            </a:r>
            <a:r>
              <a:rPr lang="en-US" dirty="0" err="1"/>
              <a:t>utiliza</a:t>
            </a:r>
            <a:r>
              <a:rPr lang="en-US" dirty="0"/>
              <a:t> </a:t>
            </a:r>
            <a:r>
              <a:rPr lang="en-US" dirty="0" err="1"/>
              <a:t>más</a:t>
            </a:r>
            <a:r>
              <a:rPr lang="en-US" dirty="0"/>
              <a:t> de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vez</a:t>
            </a:r>
            <a:r>
              <a:rPr lang="en-US" dirty="0"/>
              <a:t> </a:t>
            </a:r>
            <a:r>
              <a:rPr lang="en-US" dirty="0" err="1"/>
              <a:t>dentro</a:t>
            </a:r>
            <a:r>
              <a:rPr lang="en-US" dirty="0"/>
              <a:t> de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, </a:t>
            </a:r>
            <a:r>
              <a:rPr lang="en-US" dirty="0" err="1"/>
              <a:t>incluyendo</a:t>
            </a:r>
            <a:r>
              <a:rPr lang="en-US" dirty="0"/>
              <a:t> </a:t>
            </a:r>
            <a:r>
              <a:rPr lang="en-US" dirty="0" err="1"/>
              <a:t>palabras</a:t>
            </a:r>
            <a:r>
              <a:rPr lang="en-US" dirty="0"/>
              <a:t> de la </a:t>
            </a:r>
            <a:r>
              <a:rPr lang="en-US" dirty="0" err="1"/>
              <a:t>misma</a:t>
            </a:r>
            <a:r>
              <a:rPr lang="en-US" dirty="0"/>
              <a:t> </a:t>
            </a:r>
            <a:r>
              <a:rPr lang="en-US" dirty="0" err="1"/>
              <a:t>raíz</a:t>
            </a:r>
            <a:r>
              <a:rPr lang="en-US" dirty="0"/>
              <a:t> con </a:t>
            </a:r>
            <a:r>
              <a:rPr lang="en-US" dirty="0" err="1"/>
              <a:t>diferentes</a:t>
            </a:r>
            <a:r>
              <a:rPr lang="en-US" dirty="0"/>
              <a:t> </a:t>
            </a:r>
            <a:r>
              <a:rPr lang="en-US" dirty="0" err="1"/>
              <a:t>tiempos</a:t>
            </a:r>
            <a:r>
              <a:rPr lang="en-US" dirty="0"/>
              <a:t> </a:t>
            </a:r>
            <a:r>
              <a:rPr lang="en-US" dirty="0" err="1"/>
              <a:t>verbales</a:t>
            </a:r>
            <a:r>
              <a:rPr lang="en-US" dirty="0"/>
              <a:t> o </a:t>
            </a:r>
            <a:r>
              <a:rPr lang="en-US" dirty="0" err="1"/>
              <a:t>sufijos</a:t>
            </a:r>
            <a:r>
              <a:rPr lang="en-US" dirty="0"/>
              <a:t> (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decir</a:t>
            </a:r>
            <a:r>
              <a:rPr lang="en-US" dirty="0"/>
              <a:t>, </a:t>
            </a:r>
            <a:r>
              <a:rPr lang="en-US" dirty="0" err="1"/>
              <a:t>luchado</a:t>
            </a:r>
            <a:r>
              <a:rPr lang="en-US" dirty="0"/>
              <a:t> , </a:t>
            </a:r>
            <a:r>
              <a:rPr lang="en-US" dirty="0" err="1"/>
              <a:t>lucha</a:t>
            </a:r>
            <a:r>
              <a:rPr lang="en-US" dirty="0"/>
              <a:t>, </a:t>
            </a:r>
            <a:r>
              <a:rPr lang="en-US" dirty="0" err="1"/>
              <a:t>lucha</a:t>
            </a:r>
            <a:r>
              <a:rPr lang="en-US" dirty="0"/>
              <a:t> ) y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raíces</a:t>
            </a:r>
            <a:r>
              <a:rPr lang="en-US" dirty="0"/>
              <a:t> de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palabras</a:t>
            </a:r>
            <a:r>
              <a:rPr lang="en-US" dirty="0"/>
              <a:t> </a:t>
            </a:r>
            <a:r>
              <a:rPr lang="en-US" dirty="0" err="1"/>
              <a:t>compuestas</a:t>
            </a:r>
            <a:r>
              <a:rPr lang="en-US" dirty="0"/>
              <a:t> , </a:t>
            </a:r>
            <a:r>
              <a:rPr lang="en-US" dirty="0" err="1"/>
              <a:t>así</a:t>
            </a:r>
            <a:r>
              <a:rPr lang="en-US" dirty="0"/>
              <a:t> (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decir</a:t>
            </a:r>
            <a:r>
              <a:rPr lang="en-US" dirty="0"/>
              <a:t>, el </a:t>
            </a:r>
            <a:r>
              <a:rPr lang="en-US" dirty="0" err="1"/>
              <a:t>béisbol</a:t>
            </a:r>
            <a:r>
              <a:rPr lang="en-US" dirty="0"/>
              <a:t> y </a:t>
            </a:r>
            <a:r>
              <a:rPr lang="en-US" dirty="0" err="1"/>
              <a:t>pelota</a:t>
            </a:r>
            <a:r>
              <a:rPr lang="en-US" dirty="0"/>
              <a:t>) .</a:t>
            </a:r>
          </a:p>
          <a:p>
            <a:r>
              <a:rPr lang="en-US" dirty="0" err="1"/>
              <a:t>Utilice</a:t>
            </a:r>
            <a:r>
              <a:rPr lang="en-US" dirty="0"/>
              <a:t> un </a:t>
            </a:r>
            <a:r>
              <a:rPr lang="en-US" dirty="0" err="1"/>
              <a:t>diccionario</a:t>
            </a:r>
            <a:r>
              <a:rPr lang="en-US" dirty="0"/>
              <a:t> de </a:t>
            </a:r>
            <a:r>
              <a:rPr lang="en-US" dirty="0" err="1"/>
              <a:t>sinónimos</a:t>
            </a:r>
            <a:r>
              <a:rPr lang="en-US" dirty="0"/>
              <a:t> y </a:t>
            </a:r>
            <a:r>
              <a:rPr lang="en-US" dirty="0" err="1"/>
              <a:t>sus</a:t>
            </a:r>
            <a:r>
              <a:rPr lang="en-US" dirty="0"/>
              <a:t> </a:t>
            </a:r>
            <a:r>
              <a:rPr lang="en-US" dirty="0" err="1"/>
              <a:t>listas</a:t>
            </a:r>
            <a:r>
              <a:rPr lang="en-US" dirty="0"/>
              <a:t> de </a:t>
            </a:r>
            <a:r>
              <a:rPr lang="en-US" dirty="0" err="1"/>
              <a:t>palabras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ofrecer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sugerencia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cambiar</a:t>
            </a:r>
            <a:r>
              <a:rPr lang="en-US" dirty="0"/>
              <a:t> al </a:t>
            </a:r>
            <a:r>
              <a:rPr lang="en-US" dirty="0" err="1"/>
              <a:t>menos</a:t>
            </a:r>
            <a:r>
              <a:rPr lang="en-US" dirty="0"/>
              <a:t> </a:t>
            </a:r>
            <a:r>
              <a:rPr lang="en-US" dirty="0" err="1"/>
              <a:t>uno</a:t>
            </a:r>
            <a:r>
              <a:rPr lang="en-US" dirty="0"/>
              <a:t> de </a:t>
            </a:r>
            <a:r>
              <a:rPr lang="en-US" dirty="0" err="1"/>
              <a:t>ellos</a:t>
            </a:r>
            <a:r>
              <a:rPr lang="en-US" dirty="0"/>
              <a:t> ; sin embargo no se </a:t>
            </a:r>
            <a:r>
              <a:rPr lang="en-US" dirty="0" err="1"/>
              <a:t>limite</a:t>
            </a:r>
            <a:r>
              <a:rPr lang="en-US" dirty="0"/>
              <a:t> a un </a:t>
            </a:r>
            <a:r>
              <a:rPr lang="en-US" dirty="0" err="1"/>
              <a:t>diccionario</a:t>
            </a:r>
            <a:r>
              <a:rPr lang="en-US" dirty="0"/>
              <a:t> de </a:t>
            </a:r>
            <a:r>
              <a:rPr lang="en-US" dirty="0" err="1"/>
              <a:t>sinónimos</a:t>
            </a:r>
            <a:r>
              <a:rPr lang="en-US" dirty="0"/>
              <a:t> . </a:t>
            </a:r>
            <a:r>
              <a:rPr lang="en-US" dirty="0" err="1"/>
              <a:t>Piense</a:t>
            </a:r>
            <a:r>
              <a:rPr lang="en-US" dirty="0"/>
              <a:t> pop </a:t>
            </a:r>
            <a:r>
              <a:rPr lang="en-US" dirty="0" err="1"/>
              <a:t>sinónimos</a:t>
            </a:r>
            <a:r>
              <a:rPr lang="en-US" dirty="0"/>
              <a:t> </a:t>
            </a:r>
            <a:r>
              <a:rPr lang="en-US" dirty="0" err="1"/>
              <a:t>cultura</a:t>
            </a:r>
            <a:r>
              <a:rPr lang="en-US" dirty="0"/>
              <a:t>, </a:t>
            </a:r>
            <a:r>
              <a:rPr lang="en-US" dirty="0" err="1"/>
              <a:t>urbanas</a:t>
            </a:r>
            <a:r>
              <a:rPr lang="en-US" dirty="0"/>
              <a:t> </a:t>
            </a:r>
            <a:r>
              <a:rPr lang="en-US" dirty="0" err="1"/>
              <a:t>sinónimos</a:t>
            </a:r>
            <a:r>
              <a:rPr lang="en-US" dirty="0"/>
              <a:t> de </a:t>
            </a:r>
            <a:r>
              <a:rPr lang="en-US" dirty="0" err="1"/>
              <a:t>diccionario</a:t>
            </a:r>
            <a:r>
              <a:rPr lang="en-US" dirty="0"/>
              <a:t> , </a:t>
            </a:r>
            <a:r>
              <a:rPr lang="en-US" dirty="0" err="1"/>
              <a:t>términos</a:t>
            </a:r>
            <a:r>
              <a:rPr lang="en-US" dirty="0"/>
              <a:t> </a:t>
            </a:r>
            <a:r>
              <a:rPr lang="en-US" dirty="0" err="1"/>
              <a:t>simbólicos</a:t>
            </a:r>
            <a:r>
              <a:rPr lang="en-US" dirty="0"/>
              <a:t> , </a:t>
            </a:r>
            <a:r>
              <a:rPr lang="en-US" dirty="0" err="1"/>
              <a:t>etc</a:t>
            </a:r>
            <a:r>
              <a:rPr lang="en-US" dirty="0"/>
              <a:t> (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decir</a:t>
            </a:r>
            <a:r>
              <a:rPr lang="en-US" dirty="0"/>
              <a:t>,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pelota</a:t>
            </a:r>
            <a:r>
              <a:rPr lang="en-US" dirty="0"/>
              <a:t> de </a:t>
            </a:r>
            <a:r>
              <a:rPr lang="en-US" dirty="0" err="1"/>
              <a:t>fútbol</a:t>
            </a:r>
            <a:r>
              <a:rPr lang="en-US" dirty="0"/>
              <a:t> a </a:t>
            </a:r>
            <a:r>
              <a:rPr lang="en-US" dirty="0" err="1"/>
              <a:t>veces</a:t>
            </a:r>
            <a:r>
              <a:rPr lang="en-US" dirty="0"/>
              <a:t> se llama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piel</a:t>
            </a:r>
            <a:r>
              <a:rPr lang="en-US" dirty="0"/>
              <a:t> de </a:t>
            </a:r>
            <a:r>
              <a:rPr lang="en-US" dirty="0" err="1"/>
              <a:t>cerdo</a:t>
            </a:r>
            <a:r>
              <a:rPr lang="en-US" dirty="0"/>
              <a:t>, </a:t>
            </a:r>
            <a:r>
              <a:rPr lang="en-US" dirty="0" err="1"/>
              <a:t>pero</a:t>
            </a:r>
            <a:r>
              <a:rPr lang="en-US" dirty="0"/>
              <a:t> no vas a </a:t>
            </a:r>
            <a:r>
              <a:rPr lang="en-US" dirty="0" err="1"/>
              <a:t>encontrar</a:t>
            </a:r>
            <a:r>
              <a:rPr lang="en-US" dirty="0"/>
              <a:t> en el </a:t>
            </a:r>
            <a:r>
              <a:rPr lang="en-US" dirty="0" err="1"/>
              <a:t>diccionario</a:t>
            </a:r>
            <a:r>
              <a:rPr lang="en-US" dirty="0"/>
              <a:t> de </a:t>
            </a:r>
            <a:r>
              <a:rPr lang="en-US" dirty="0" err="1"/>
              <a:t>sinónimos</a:t>
            </a:r>
            <a:r>
              <a:rPr lang="en-US" dirty="0"/>
              <a:t> ) . </a:t>
            </a:r>
            <a:r>
              <a:rPr lang="en-US" dirty="0" err="1"/>
              <a:t>Tenga</a:t>
            </a:r>
            <a:r>
              <a:rPr lang="en-US" dirty="0"/>
              <a:t> </a:t>
            </a:r>
            <a:r>
              <a:rPr lang="en-US" dirty="0" err="1"/>
              <a:t>cuidado</a:t>
            </a:r>
            <a:r>
              <a:rPr lang="en-US" dirty="0"/>
              <a:t>: No </a:t>
            </a:r>
            <a:r>
              <a:rPr lang="en-US" dirty="0" err="1"/>
              <a:t>todos</a:t>
            </a:r>
            <a:r>
              <a:rPr lang="en-US" dirty="0"/>
              <a:t> los </a:t>
            </a:r>
            <a:r>
              <a:rPr lang="en-US" dirty="0" err="1"/>
              <a:t>sinónimos</a:t>
            </a:r>
            <a:r>
              <a:rPr lang="en-US" dirty="0"/>
              <a:t> </a:t>
            </a:r>
            <a:r>
              <a:rPr lang="en-US" dirty="0" err="1"/>
              <a:t>llevan</a:t>
            </a:r>
            <a:r>
              <a:rPr lang="en-US" dirty="0"/>
              <a:t>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mismas</a:t>
            </a:r>
            <a:r>
              <a:rPr lang="en-US" dirty="0"/>
              <a:t> </a:t>
            </a:r>
            <a:r>
              <a:rPr lang="en-US" dirty="0" err="1"/>
              <a:t>connotaciones</a:t>
            </a:r>
            <a:r>
              <a:rPr lang="en-U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837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90618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Pase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iPad</a:t>
            </a:r>
            <a:r>
              <a:rPr lang="en-US" dirty="0"/>
              <a:t> y </a:t>
            </a:r>
            <a:r>
              <a:rPr lang="en-US" dirty="0" err="1"/>
              <a:t>papel</a:t>
            </a:r>
            <a:r>
              <a:rPr lang="en-US" dirty="0"/>
              <a:t> </a:t>
            </a:r>
            <a:r>
              <a:rPr lang="en-US" dirty="0" err="1"/>
              <a:t>amarillo</a:t>
            </a:r>
            <a:r>
              <a:rPr lang="en-US" dirty="0"/>
              <a:t> a la IZQUIERDA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085" y="1544715"/>
            <a:ext cx="8853359" cy="5313285"/>
          </a:xfrm>
        </p:spPr>
        <p:txBody>
          <a:bodyPr>
            <a:normAutofit/>
          </a:bodyPr>
          <a:lstStyle/>
          <a:p>
            <a:r>
              <a:rPr lang="en-US" sz="2400" dirty="0" err="1"/>
              <a:t>Escriba</a:t>
            </a:r>
            <a:r>
              <a:rPr lang="en-US" sz="2400" dirty="0"/>
              <a:t>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nombre</a:t>
            </a:r>
            <a:r>
              <a:rPr lang="en-US" sz="2400" dirty="0"/>
              <a:t> en la </a:t>
            </a:r>
            <a:r>
              <a:rPr lang="en-US" sz="2400" dirty="0" err="1"/>
              <a:t>línea</a:t>
            </a:r>
            <a:r>
              <a:rPr lang="en-US" sz="2400" dirty="0"/>
              <a:t> </a:t>
            </a:r>
            <a:r>
              <a:rPr lang="en-US" sz="2400" dirty="0" err="1"/>
              <a:t>debajo</a:t>
            </a:r>
            <a:r>
              <a:rPr lang="en-US" sz="2400" dirty="0"/>
              <a:t> de la </a:t>
            </a:r>
            <a:r>
              <a:rPr lang="en-US" sz="2400" dirty="0" err="1"/>
              <a:t>diapositiva</a:t>
            </a:r>
            <a:r>
              <a:rPr lang="en-US" sz="2400" dirty="0"/>
              <a:t> # 5 .</a:t>
            </a:r>
          </a:p>
          <a:p>
            <a:endParaRPr lang="en-US" sz="2400" dirty="0"/>
          </a:p>
          <a:p>
            <a:pPr marL="0" indent="0" algn="ctr">
              <a:buNone/>
            </a:pPr>
            <a:r>
              <a:rPr lang="en-US" sz="2400" b="1" dirty="0"/>
              <a:t>YOU AND YOUR</a:t>
            </a:r>
          </a:p>
          <a:p>
            <a:r>
              <a:rPr lang="en-US" sz="2400" dirty="0"/>
              <a:t>En </a:t>
            </a:r>
            <a:r>
              <a:rPr lang="en-US" sz="2400" dirty="0" err="1"/>
              <a:t>verde</a:t>
            </a:r>
            <a:r>
              <a:rPr lang="en-US" sz="2400" dirty="0"/>
              <a:t>, </a:t>
            </a:r>
            <a:r>
              <a:rPr lang="en-US" sz="2400" dirty="0" err="1"/>
              <a:t>círculo</a:t>
            </a:r>
            <a:r>
              <a:rPr lang="en-US" sz="2400" dirty="0"/>
              <a:t> </a:t>
            </a:r>
            <a:r>
              <a:rPr lang="en-US" sz="2400" dirty="0" err="1"/>
              <a:t>cualquier</a:t>
            </a:r>
            <a:r>
              <a:rPr lang="en-US" sz="2400" dirty="0"/>
              <a:t> “you” o “your” . ¿Son </a:t>
            </a:r>
            <a:r>
              <a:rPr lang="en-US" sz="2400" dirty="0" err="1"/>
              <a:t>añadidos</a:t>
            </a:r>
            <a:r>
              <a:rPr lang="en-US" sz="2400" dirty="0"/>
              <a:t> en el </a:t>
            </a:r>
            <a:r>
              <a:rPr lang="en-US" sz="2400" dirty="0" err="1"/>
              <a:t>momento</a:t>
            </a:r>
            <a:r>
              <a:rPr lang="en-US" sz="2400" dirty="0"/>
              <a:t> </a:t>
            </a:r>
            <a:r>
              <a:rPr lang="en-US" sz="2400" dirty="0" err="1"/>
              <a:t>adecuado</a:t>
            </a:r>
            <a:r>
              <a:rPr lang="en-US" sz="2400" dirty="0"/>
              <a:t> </a:t>
            </a:r>
            <a:r>
              <a:rPr lang="en-US" sz="2400" dirty="0" err="1"/>
              <a:t>para</a:t>
            </a:r>
            <a:r>
              <a:rPr lang="en-US" sz="2400" dirty="0"/>
              <a:t> </a:t>
            </a:r>
            <a:r>
              <a:rPr lang="en-US" sz="2400" dirty="0" err="1"/>
              <a:t>hacer</a:t>
            </a:r>
            <a:r>
              <a:rPr lang="en-US" sz="2400" dirty="0"/>
              <a:t> </a:t>
            </a:r>
            <a:r>
              <a:rPr lang="en-US" sz="2400" dirty="0" err="1"/>
              <a:t>que</a:t>
            </a:r>
            <a:r>
              <a:rPr lang="en-US" sz="2400" dirty="0"/>
              <a:t> el lector </a:t>
            </a:r>
            <a:r>
              <a:rPr lang="en-US" sz="2400" dirty="0" err="1"/>
              <a:t>sienta</a:t>
            </a:r>
            <a:r>
              <a:rPr lang="en-US" sz="2400" dirty="0"/>
              <a:t> </a:t>
            </a:r>
            <a:r>
              <a:rPr lang="en-US" sz="2400" dirty="0" err="1"/>
              <a:t>incómodamente</a:t>
            </a:r>
            <a:r>
              <a:rPr lang="en-US" sz="2400" dirty="0"/>
              <a:t> </a:t>
            </a:r>
            <a:r>
              <a:rPr lang="en-US" sz="2400" dirty="0" err="1"/>
              <a:t>incluido</a:t>
            </a:r>
            <a:r>
              <a:rPr lang="en-US" sz="2400" dirty="0"/>
              <a:t> ( </a:t>
            </a:r>
            <a:r>
              <a:rPr lang="en-US" sz="2400" dirty="0" err="1"/>
              <a:t>elemento</a:t>
            </a:r>
            <a:r>
              <a:rPr lang="en-US" sz="2400" dirty="0"/>
              <a:t> de </a:t>
            </a:r>
            <a:r>
              <a:rPr lang="en-US" sz="2400" dirty="0" err="1"/>
              <a:t>suspenso</a:t>
            </a:r>
            <a:r>
              <a:rPr lang="en-US" sz="2400" dirty="0"/>
              <a:t> ) , o </a:t>
            </a:r>
            <a:r>
              <a:rPr lang="en-US" sz="2400" dirty="0" err="1"/>
              <a:t>es</a:t>
            </a:r>
            <a:r>
              <a:rPr lang="en-US" sz="2400" dirty="0"/>
              <a:t> el </a:t>
            </a:r>
            <a:r>
              <a:rPr lang="en-US" sz="2400" dirty="0" err="1"/>
              <a:t>escritor</a:t>
            </a:r>
            <a:r>
              <a:rPr lang="en-US" sz="2400" dirty="0"/>
              <a:t> </a:t>
            </a:r>
            <a:r>
              <a:rPr lang="en-US" sz="2400" dirty="0" err="1"/>
              <a:t>toma</a:t>
            </a:r>
            <a:r>
              <a:rPr lang="en-US" sz="2400" dirty="0"/>
              <a:t> un </a:t>
            </a:r>
            <a:r>
              <a:rPr lang="en-US" sz="2400" dirty="0" err="1"/>
              <a:t>turno</a:t>
            </a:r>
            <a:r>
              <a:rPr lang="en-US" sz="2400" dirty="0"/>
              <a:t> de </a:t>
            </a:r>
            <a:r>
              <a:rPr lang="en-US" dirty="0" err="1"/>
              <a:t>punto</a:t>
            </a:r>
            <a:r>
              <a:rPr lang="en-US" dirty="0"/>
              <a:t> de vista</a:t>
            </a:r>
            <a:r>
              <a:rPr lang="en-US" sz="2400" dirty="0"/>
              <a:t> (POV) </a:t>
            </a:r>
            <a:r>
              <a:rPr lang="en-US" sz="2400" dirty="0" err="1"/>
              <a:t>innecesario</a:t>
            </a:r>
            <a:r>
              <a:rPr lang="en-US" sz="2400" dirty="0"/>
              <a:t>. Si se </a:t>
            </a:r>
            <a:r>
              <a:rPr lang="en-US" sz="2400" dirty="0" err="1"/>
              <a:t>trata</a:t>
            </a:r>
            <a:r>
              <a:rPr lang="en-US" sz="2400" dirty="0"/>
              <a:t> de un </a:t>
            </a:r>
            <a:r>
              <a:rPr lang="en-US" sz="2400" dirty="0" err="1"/>
              <a:t>cambio</a:t>
            </a:r>
            <a:r>
              <a:rPr lang="en-US" sz="2400" dirty="0"/>
              <a:t> de POV , </a:t>
            </a:r>
            <a:r>
              <a:rPr lang="en-US" sz="2400" dirty="0" err="1"/>
              <a:t>trazar</a:t>
            </a:r>
            <a:r>
              <a:rPr lang="en-US" sz="2400" dirty="0"/>
              <a:t> </a:t>
            </a:r>
            <a:r>
              <a:rPr lang="en-US" sz="2400" dirty="0" err="1"/>
              <a:t>una</a:t>
            </a:r>
            <a:r>
              <a:rPr lang="en-US" sz="2400" dirty="0"/>
              <a:t> </a:t>
            </a:r>
            <a:r>
              <a:rPr lang="en-US" sz="2400" dirty="0" err="1"/>
              <a:t>línea</a:t>
            </a:r>
            <a:r>
              <a:rPr lang="en-US" sz="2400" dirty="0"/>
              <a:t> </a:t>
            </a:r>
            <a:r>
              <a:rPr lang="en-US" sz="2400" dirty="0" err="1"/>
              <a:t>desde</a:t>
            </a:r>
            <a:r>
              <a:rPr lang="en-US" sz="2400" dirty="0"/>
              <a:t> </a:t>
            </a:r>
            <a:r>
              <a:rPr lang="en-US" sz="2400" dirty="0" err="1"/>
              <a:t>ella</a:t>
            </a:r>
            <a:r>
              <a:rPr lang="en-US" sz="2400" dirty="0"/>
              <a:t> a un </a:t>
            </a:r>
            <a:r>
              <a:rPr lang="en-US" sz="2400" dirty="0" err="1"/>
              <a:t>vacío</a:t>
            </a:r>
            <a:r>
              <a:rPr lang="en-US" sz="2400" dirty="0"/>
              <a:t> son y </a:t>
            </a:r>
            <a:r>
              <a:rPr lang="en-US" sz="2400" dirty="0" err="1"/>
              <a:t>escribir</a:t>
            </a:r>
            <a:r>
              <a:rPr lang="en-US" sz="2400" dirty="0"/>
              <a:t> "POV ".</a:t>
            </a:r>
          </a:p>
          <a:p>
            <a:r>
              <a:rPr lang="en-US" sz="2400" dirty="0"/>
              <a:t>En lo POV </a:t>
            </a:r>
            <a:r>
              <a:rPr lang="en-US" sz="2400" dirty="0" err="1"/>
              <a:t>qué</a:t>
            </a:r>
            <a:r>
              <a:rPr lang="en-US" sz="2400" dirty="0"/>
              <a:t> el </a:t>
            </a:r>
            <a:r>
              <a:rPr lang="en-US" sz="2400" dirty="0" err="1"/>
              <a:t>autor</a:t>
            </a:r>
            <a:r>
              <a:rPr lang="en-US" sz="2400" dirty="0"/>
              <a:t> </a:t>
            </a:r>
            <a:r>
              <a:rPr lang="en-US" sz="2400" dirty="0" err="1"/>
              <a:t>comienza</a:t>
            </a:r>
            <a:r>
              <a:rPr lang="en-US" sz="2400" dirty="0"/>
              <a:t> la </a:t>
            </a:r>
            <a:r>
              <a:rPr lang="en-US" sz="2400" dirty="0" err="1"/>
              <a:t>historia</a:t>
            </a:r>
            <a:r>
              <a:rPr lang="en-US" sz="2400" dirty="0"/>
              <a:t>: </a:t>
            </a:r>
            <a:r>
              <a:rPr lang="en-US" sz="2400" dirty="0" err="1"/>
              <a:t>primero</a:t>
            </a:r>
            <a:r>
              <a:rPr lang="en-US" sz="2400" dirty="0"/>
              <a:t> o </a:t>
            </a:r>
            <a:r>
              <a:rPr lang="en-US" sz="2400" dirty="0" err="1"/>
              <a:t>tercero</a:t>
            </a:r>
            <a:r>
              <a:rPr lang="en-US" sz="2400" dirty="0"/>
              <a:t> ? Un </a:t>
            </a:r>
            <a:r>
              <a:rPr lang="en-US" sz="2400" dirty="0" err="1"/>
              <a:t>circulo</a:t>
            </a:r>
            <a:r>
              <a:rPr lang="en-US" sz="2400" dirty="0"/>
              <a:t>.</a:t>
            </a:r>
          </a:p>
          <a:p>
            <a:r>
              <a:rPr lang="en-US" sz="2400" dirty="0" err="1"/>
              <a:t>Cada</a:t>
            </a:r>
            <a:r>
              <a:rPr lang="en-US" sz="2400" dirty="0"/>
              <a:t> </a:t>
            </a:r>
            <a:r>
              <a:rPr lang="en-US" sz="2400" dirty="0" err="1"/>
              <a:t>vez</a:t>
            </a:r>
            <a:r>
              <a:rPr lang="en-US" sz="2400" dirty="0"/>
              <a:t> </a:t>
            </a:r>
            <a:r>
              <a:rPr lang="en-US" sz="2400" dirty="0" err="1"/>
              <a:t>que</a:t>
            </a:r>
            <a:r>
              <a:rPr lang="en-US" sz="2400" dirty="0"/>
              <a:t> el </a:t>
            </a:r>
            <a:r>
              <a:rPr lang="en-US" sz="2400" dirty="0" err="1"/>
              <a:t>autor</a:t>
            </a:r>
            <a:r>
              <a:rPr lang="en-US" sz="2400" dirty="0"/>
              <a:t> </a:t>
            </a:r>
            <a:r>
              <a:rPr lang="en-US" sz="2400" dirty="0" err="1"/>
              <a:t>pasa</a:t>
            </a:r>
            <a:r>
              <a:rPr lang="en-US" sz="2400" dirty="0"/>
              <a:t> de </a:t>
            </a:r>
            <a:r>
              <a:rPr lang="en-US" sz="2400" dirty="0" err="1"/>
              <a:t>que</a:t>
            </a:r>
            <a:r>
              <a:rPr lang="en-US" sz="2400" dirty="0"/>
              <a:t> POV original, </a:t>
            </a:r>
            <a:r>
              <a:rPr lang="en-US" sz="2400" dirty="0" err="1"/>
              <a:t>dibuje</a:t>
            </a:r>
            <a:r>
              <a:rPr lang="en-US" sz="2400" dirty="0"/>
              <a:t> </a:t>
            </a:r>
            <a:r>
              <a:rPr lang="en-US" sz="2400" dirty="0" err="1"/>
              <a:t>una</a:t>
            </a:r>
            <a:r>
              <a:rPr lang="en-US" sz="2400" dirty="0"/>
              <a:t> </a:t>
            </a:r>
            <a:r>
              <a:rPr lang="en-US" sz="2400" dirty="0" err="1"/>
              <a:t>línea</a:t>
            </a:r>
            <a:r>
              <a:rPr lang="en-US" sz="2400" dirty="0"/>
              <a:t> y </a:t>
            </a:r>
            <a:r>
              <a:rPr lang="en-US" sz="2400" dirty="0" err="1"/>
              <a:t>escribir</a:t>
            </a:r>
            <a:r>
              <a:rPr lang="en-US" sz="2400" dirty="0"/>
              <a:t> POV en </a:t>
            </a:r>
            <a:r>
              <a:rPr lang="en-US" sz="2400" dirty="0" err="1"/>
              <a:t>verde</a:t>
            </a:r>
            <a:r>
              <a:rPr lang="en-US" sz="2400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226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90618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Pase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iPad</a:t>
            </a:r>
            <a:r>
              <a:rPr lang="en-US" dirty="0"/>
              <a:t> y </a:t>
            </a:r>
            <a:r>
              <a:rPr lang="en-US" dirty="0" err="1"/>
              <a:t>papel</a:t>
            </a:r>
            <a:r>
              <a:rPr lang="en-US" dirty="0"/>
              <a:t> </a:t>
            </a:r>
            <a:r>
              <a:rPr lang="en-US" dirty="0" err="1"/>
              <a:t>amarillo</a:t>
            </a:r>
            <a:r>
              <a:rPr lang="en-US" dirty="0"/>
              <a:t> a la IZQUIERDA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969" y="1544715"/>
            <a:ext cx="8799703" cy="5181357"/>
          </a:xfrm>
        </p:spPr>
        <p:txBody>
          <a:bodyPr>
            <a:normAutofit/>
          </a:bodyPr>
          <a:lstStyle/>
          <a:p>
            <a:r>
              <a:rPr lang="en-US" sz="2800" dirty="0" err="1"/>
              <a:t>Escriba</a:t>
            </a:r>
            <a:r>
              <a:rPr lang="en-US" sz="2800" dirty="0"/>
              <a:t> </a:t>
            </a:r>
            <a:r>
              <a:rPr lang="en-US" sz="2800" dirty="0" err="1"/>
              <a:t>su</a:t>
            </a:r>
            <a:r>
              <a:rPr lang="en-US" sz="2800" dirty="0"/>
              <a:t> </a:t>
            </a:r>
            <a:r>
              <a:rPr lang="en-US" sz="2800" dirty="0" err="1"/>
              <a:t>nombre</a:t>
            </a:r>
            <a:r>
              <a:rPr lang="en-US" sz="2800" dirty="0"/>
              <a:t> en la </a:t>
            </a:r>
            <a:r>
              <a:rPr lang="en-US" sz="2800" dirty="0" err="1"/>
              <a:t>línea</a:t>
            </a:r>
            <a:r>
              <a:rPr lang="en-US" sz="2800" dirty="0"/>
              <a:t> </a:t>
            </a:r>
            <a:r>
              <a:rPr lang="en-US" sz="2800" dirty="0" err="1"/>
              <a:t>debajo</a:t>
            </a:r>
            <a:r>
              <a:rPr lang="en-US" sz="2800" dirty="0"/>
              <a:t> de la </a:t>
            </a:r>
            <a:r>
              <a:rPr lang="en-US" sz="2800" dirty="0" err="1"/>
              <a:t>diapositiva</a:t>
            </a:r>
            <a:r>
              <a:rPr lang="en-US" sz="2800" dirty="0"/>
              <a:t> # 6 .</a:t>
            </a:r>
          </a:p>
          <a:p>
            <a:endParaRPr lang="en-US" sz="2800" dirty="0"/>
          </a:p>
          <a:p>
            <a:pPr marL="0" indent="0" algn="ctr">
              <a:buNone/>
            </a:pPr>
            <a:r>
              <a:rPr lang="en-US" sz="2800" b="1" dirty="0"/>
              <a:t>EXPOSICIÓN / GANCHO (Exposition/Hook)</a:t>
            </a:r>
          </a:p>
          <a:p>
            <a:r>
              <a:rPr lang="en-US" sz="2800" dirty="0"/>
              <a:t>¿El </a:t>
            </a:r>
            <a:r>
              <a:rPr lang="en-US" sz="2800" dirty="0" err="1"/>
              <a:t>gancho</a:t>
            </a:r>
            <a:r>
              <a:rPr lang="en-US" sz="2800" dirty="0"/>
              <a:t> </a:t>
            </a:r>
            <a:r>
              <a:rPr lang="en-US" sz="2800" dirty="0" err="1"/>
              <a:t>tiene</a:t>
            </a:r>
            <a:r>
              <a:rPr lang="en-US" sz="2800" dirty="0"/>
              <a:t> un </a:t>
            </a:r>
            <a:r>
              <a:rPr lang="en-US" sz="2800" dirty="0" err="1"/>
              <a:t>trazo</a:t>
            </a:r>
            <a:r>
              <a:rPr lang="en-US" sz="2800" dirty="0"/>
              <a:t> de </a:t>
            </a:r>
            <a:r>
              <a:rPr lang="en-US" sz="2800" dirty="0" err="1"/>
              <a:t>pincel</a:t>
            </a:r>
            <a:r>
              <a:rPr lang="en-US" sz="2800" dirty="0"/>
              <a:t> ? Si </a:t>
            </a:r>
            <a:r>
              <a:rPr lang="en-US" sz="2800" dirty="0" err="1"/>
              <a:t>es</a:t>
            </a:r>
            <a:r>
              <a:rPr lang="en-US" sz="2800" dirty="0"/>
              <a:t> </a:t>
            </a:r>
            <a:r>
              <a:rPr lang="en-US" sz="2800" dirty="0" err="1"/>
              <a:t>así</a:t>
            </a:r>
            <a:r>
              <a:rPr lang="en-US" sz="2800" dirty="0"/>
              <a:t> , </a:t>
            </a:r>
            <a:r>
              <a:rPr lang="en-US" sz="2800" dirty="0" err="1"/>
              <a:t>haga</a:t>
            </a:r>
            <a:r>
              <a:rPr lang="en-US" sz="2800" dirty="0"/>
              <a:t> un </a:t>
            </a:r>
            <a:r>
              <a:rPr lang="en-US" sz="2800" dirty="0" err="1"/>
              <a:t>círculo</a:t>
            </a:r>
            <a:r>
              <a:rPr lang="en-US" sz="2800" dirty="0"/>
              <a:t> en </a:t>
            </a:r>
            <a:r>
              <a:rPr lang="en-US" sz="2800" dirty="0" err="1"/>
              <a:t>amarillo</a:t>
            </a:r>
            <a:r>
              <a:rPr lang="en-US" sz="2800" dirty="0"/>
              <a:t>.</a:t>
            </a:r>
          </a:p>
          <a:p>
            <a:r>
              <a:rPr lang="en-US" sz="2800" dirty="0"/>
              <a:t>¿El </a:t>
            </a:r>
            <a:r>
              <a:rPr lang="en-US" sz="2800" dirty="0" err="1"/>
              <a:t>gancho</a:t>
            </a:r>
            <a:r>
              <a:rPr lang="en-US" sz="2800" dirty="0"/>
              <a:t>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/>
              <a:t>ganas</a:t>
            </a:r>
            <a:r>
              <a:rPr lang="en-US" sz="2800" dirty="0"/>
              <a:t> de leer </a:t>
            </a:r>
            <a:r>
              <a:rPr lang="en-US" sz="2800" dirty="0" err="1"/>
              <a:t>más</a:t>
            </a:r>
            <a:r>
              <a:rPr lang="en-US" sz="2800" dirty="0"/>
              <a:t>, </a:t>
            </a:r>
            <a:r>
              <a:rPr lang="en-US" sz="2800" dirty="0" err="1"/>
              <a:t>dar</a:t>
            </a:r>
            <a:r>
              <a:rPr lang="en-US" sz="2800" dirty="0"/>
              <a:t> </a:t>
            </a:r>
            <a:r>
              <a:rPr lang="en-US" sz="2800" dirty="0" err="1"/>
              <a:t>demasiado</a:t>
            </a:r>
            <a:r>
              <a:rPr lang="en-US" sz="2800" dirty="0"/>
              <a:t> </a:t>
            </a:r>
            <a:r>
              <a:rPr lang="en-US" sz="2800" dirty="0" err="1"/>
              <a:t>lejos</a:t>
            </a:r>
            <a:r>
              <a:rPr lang="en-US" sz="2800" dirty="0"/>
              <a:t> , o </a:t>
            </a:r>
            <a:r>
              <a:rPr lang="en-US" sz="2800" dirty="0" err="1"/>
              <a:t>te</a:t>
            </a:r>
            <a:r>
              <a:rPr lang="en-US" sz="2800" dirty="0"/>
              <a:t> </a:t>
            </a:r>
            <a:r>
              <a:rPr lang="en-US" sz="2800" dirty="0" err="1"/>
              <a:t>dejará</a:t>
            </a:r>
            <a:r>
              <a:rPr lang="en-US" sz="2800" dirty="0"/>
              <a:t> </a:t>
            </a:r>
            <a:r>
              <a:rPr lang="en-US" sz="2800" dirty="0" err="1"/>
              <a:t>indiferente</a:t>
            </a:r>
            <a:r>
              <a:rPr lang="en-US" sz="2800" dirty="0"/>
              <a:t> ? </a:t>
            </a:r>
            <a:r>
              <a:rPr lang="en-US" sz="2800" dirty="0" err="1"/>
              <a:t>Circule</a:t>
            </a:r>
            <a:r>
              <a:rPr lang="en-US" sz="2800" dirty="0"/>
              <a:t> </a:t>
            </a:r>
            <a:r>
              <a:rPr lang="en-US" sz="2800" dirty="0" err="1"/>
              <a:t>uno</a:t>
            </a:r>
            <a:r>
              <a:rPr lang="en-US" sz="2800" dirty="0"/>
              <a:t> de </a:t>
            </a:r>
            <a:r>
              <a:rPr lang="en-US" sz="2800" dirty="0" err="1"/>
              <a:t>estos</a:t>
            </a:r>
            <a:r>
              <a:rPr lang="en-US" sz="2800" dirty="0"/>
              <a:t> en el </a:t>
            </a:r>
            <a:r>
              <a:rPr lang="en-US" sz="2800" dirty="0" err="1"/>
              <a:t>folleto</a:t>
            </a:r>
            <a:r>
              <a:rPr lang="en-US" sz="2800" dirty="0"/>
              <a:t> </a:t>
            </a:r>
            <a:r>
              <a:rPr lang="en-US" sz="2800" dirty="0" err="1"/>
              <a:t>amarillo</a:t>
            </a:r>
            <a:r>
              <a:rPr lang="en-US" sz="2800" dirty="0"/>
              <a:t>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95226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38855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Pase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iPad</a:t>
            </a:r>
            <a:r>
              <a:rPr lang="en-US" dirty="0"/>
              <a:t> y </a:t>
            </a:r>
            <a:r>
              <a:rPr lang="en-US" dirty="0" err="1"/>
              <a:t>papel</a:t>
            </a:r>
            <a:r>
              <a:rPr lang="en-US" dirty="0"/>
              <a:t> </a:t>
            </a:r>
            <a:r>
              <a:rPr lang="en-US" dirty="0" err="1"/>
              <a:t>amarillo</a:t>
            </a:r>
            <a:r>
              <a:rPr lang="en-US" dirty="0"/>
              <a:t> a la IZQUIERDA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38410"/>
            <a:ext cx="8978558" cy="5319589"/>
          </a:xfrm>
        </p:spPr>
        <p:txBody>
          <a:bodyPr>
            <a:noAutofit/>
          </a:bodyPr>
          <a:lstStyle/>
          <a:p>
            <a:r>
              <a:rPr lang="en-US" sz="2400" dirty="0" err="1"/>
              <a:t>Escriba</a:t>
            </a:r>
            <a:r>
              <a:rPr lang="en-US" sz="2400" dirty="0"/>
              <a:t>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nombre</a:t>
            </a:r>
            <a:r>
              <a:rPr lang="en-US" sz="2400" dirty="0"/>
              <a:t> en la </a:t>
            </a:r>
            <a:r>
              <a:rPr lang="en-US" sz="2400" dirty="0" err="1"/>
              <a:t>línea</a:t>
            </a:r>
            <a:r>
              <a:rPr lang="en-US" sz="2400" dirty="0"/>
              <a:t> </a:t>
            </a:r>
            <a:r>
              <a:rPr lang="en-US" sz="2400" dirty="0" err="1"/>
              <a:t>debajo</a:t>
            </a:r>
            <a:r>
              <a:rPr lang="en-US" sz="2400" dirty="0"/>
              <a:t> de la </a:t>
            </a:r>
            <a:r>
              <a:rPr lang="en-US" sz="2400" dirty="0" err="1"/>
              <a:t>diapositiva</a:t>
            </a:r>
            <a:r>
              <a:rPr lang="en-US" sz="2400" dirty="0"/>
              <a:t> # 7 .</a:t>
            </a:r>
          </a:p>
          <a:p>
            <a:endParaRPr lang="en-US" sz="2400" dirty="0"/>
          </a:p>
          <a:p>
            <a:pPr marL="45720" indent="0" algn="ctr">
              <a:buNone/>
            </a:pPr>
            <a:r>
              <a:rPr lang="en-US" sz="2400" dirty="0" err="1"/>
              <a:t>Elementos</a:t>
            </a:r>
            <a:r>
              <a:rPr lang="en-US" sz="2400" dirty="0"/>
              <a:t> de suspense</a:t>
            </a:r>
          </a:p>
          <a:p>
            <a:r>
              <a:rPr lang="en-US" sz="2400" dirty="0" err="1"/>
              <a:t>Destacar</a:t>
            </a:r>
            <a:r>
              <a:rPr lang="en-US" sz="2400" dirty="0"/>
              <a:t> los </a:t>
            </a:r>
            <a:r>
              <a:rPr lang="en-US" sz="2400" dirty="0" err="1"/>
              <a:t>elementos</a:t>
            </a:r>
            <a:r>
              <a:rPr lang="en-US" sz="2400" dirty="0"/>
              <a:t> de </a:t>
            </a:r>
            <a:r>
              <a:rPr lang="en-US" sz="2400" dirty="0" err="1"/>
              <a:t>suspenso</a:t>
            </a:r>
            <a:r>
              <a:rPr lang="en-US" sz="2400" dirty="0"/>
              <a:t> </a:t>
            </a:r>
            <a:r>
              <a:rPr lang="en-US" sz="2400" dirty="0" err="1"/>
              <a:t>que</a:t>
            </a:r>
            <a:r>
              <a:rPr lang="en-US" sz="2400" dirty="0"/>
              <a:t> se </a:t>
            </a:r>
            <a:r>
              <a:rPr lang="en-US" sz="2400" dirty="0" err="1"/>
              <a:t>ven</a:t>
            </a:r>
            <a:r>
              <a:rPr lang="en-US" sz="2400" dirty="0"/>
              <a:t> en color </a:t>
            </a:r>
            <a:r>
              <a:rPr lang="en-US" sz="2400" dirty="0" err="1"/>
              <a:t>naranja</a:t>
            </a:r>
            <a:r>
              <a:rPr lang="en-US" sz="2400" dirty="0"/>
              <a:t>. </a:t>
            </a:r>
            <a:r>
              <a:rPr lang="en-US" sz="2400" dirty="0" err="1"/>
              <a:t>Dibuje</a:t>
            </a:r>
            <a:r>
              <a:rPr lang="en-US" sz="2400" dirty="0"/>
              <a:t> </a:t>
            </a:r>
            <a:r>
              <a:rPr lang="en-US" sz="2400" dirty="0" err="1"/>
              <a:t>una</a:t>
            </a:r>
            <a:r>
              <a:rPr lang="en-US" sz="2400" dirty="0"/>
              <a:t> </a:t>
            </a:r>
            <a:r>
              <a:rPr lang="en-US" sz="2400" dirty="0" err="1"/>
              <a:t>línea</a:t>
            </a:r>
            <a:r>
              <a:rPr lang="en-US" sz="2400" dirty="0"/>
              <a:t> y </a:t>
            </a:r>
            <a:r>
              <a:rPr lang="en-US" sz="2400" dirty="0" err="1"/>
              <a:t>marcar</a:t>
            </a:r>
            <a:r>
              <a:rPr lang="en-US" sz="2400" dirty="0"/>
              <a:t> el </a:t>
            </a:r>
            <a:r>
              <a:rPr lang="en-US" sz="2400" dirty="0" err="1"/>
              <a:t>elemento</a:t>
            </a:r>
            <a:r>
              <a:rPr lang="en-US" sz="2400" dirty="0"/>
              <a:t> #.</a:t>
            </a:r>
          </a:p>
          <a:p>
            <a:r>
              <a:rPr lang="en-US" sz="2400" dirty="0" err="1"/>
              <a:t>Piensa</a:t>
            </a:r>
            <a:r>
              <a:rPr lang="en-US" sz="2400" dirty="0"/>
              <a:t> en </a:t>
            </a:r>
            <a:r>
              <a:rPr lang="en-US" sz="2400" dirty="0" err="1"/>
              <a:t>por</a:t>
            </a:r>
            <a:r>
              <a:rPr lang="en-US" sz="2400" dirty="0"/>
              <a:t> lo </a:t>
            </a:r>
            <a:r>
              <a:rPr lang="en-US" sz="2400" dirty="0" err="1"/>
              <a:t>menos</a:t>
            </a:r>
            <a:r>
              <a:rPr lang="en-US" sz="2400" dirty="0"/>
              <a:t> 2 </a:t>
            </a:r>
            <a:r>
              <a:rPr lang="en-US" sz="2400" dirty="0" err="1"/>
              <a:t>más</a:t>
            </a:r>
            <a:r>
              <a:rPr lang="en-US" sz="2400" dirty="0"/>
              <a:t> </a:t>
            </a:r>
            <a:r>
              <a:rPr lang="en-US" sz="2400" dirty="0" err="1"/>
              <a:t>elementos</a:t>
            </a:r>
            <a:r>
              <a:rPr lang="en-US" sz="2400" dirty="0"/>
              <a:t> de </a:t>
            </a:r>
            <a:r>
              <a:rPr lang="en-US" sz="2400" dirty="0" err="1"/>
              <a:t>suspenso</a:t>
            </a:r>
            <a:r>
              <a:rPr lang="en-US" sz="2400" dirty="0"/>
              <a:t> </a:t>
            </a:r>
            <a:r>
              <a:rPr lang="en-US" sz="2400" dirty="0" err="1"/>
              <a:t>para</a:t>
            </a:r>
            <a:r>
              <a:rPr lang="en-US" sz="2400" dirty="0"/>
              <a:t> </a:t>
            </a:r>
            <a:r>
              <a:rPr lang="en-US" sz="2400" dirty="0" err="1"/>
              <a:t>sugerir</a:t>
            </a:r>
            <a:r>
              <a:rPr lang="en-US" sz="2400" dirty="0"/>
              <a:t> al </a:t>
            </a:r>
            <a:r>
              <a:rPr lang="en-US" sz="2400" dirty="0" err="1"/>
              <a:t>autor</a:t>
            </a:r>
            <a:r>
              <a:rPr lang="en-US" sz="2400" dirty="0"/>
              <a:t>. En </a:t>
            </a:r>
            <a:r>
              <a:rPr lang="en-US" sz="2400" dirty="0" err="1"/>
              <a:t>naranja</a:t>
            </a:r>
            <a:r>
              <a:rPr lang="en-US" sz="2400" dirty="0"/>
              <a:t>, </a:t>
            </a:r>
            <a:r>
              <a:rPr lang="en-US" sz="2400" dirty="0" err="1"/>
              <a:t>dibujar</a:t>
            </a:r>
            <a:r>
              <a:rPr lang="en-US" sz="2400" dirty="0"/>
              <a:t> </a:t>
            </a:r>
            <a:r>
              <a:rPr lang="en-US" sz="2400" dirty="0" err="1"/>
              <a:t>una</a:t>
            </a:r>
            <a:r>
              <a:rPr lang="en-US" sz="2400" dirty="0"/>
              <a:t> </a:t>
            </a:r>
            <a:r>
              <a:rPr lang="en-US" sz="2400" dirty="0" err="1"/>
              <a:t>línea</a:t>
            </a:r>
            <a:r>
              <a:rPr lang="en-US" sz="2400" dirty="0"/>
              <a:t> </a:t>
            </a:r>
            <a:r>
              <a:rPr lang="en-US" sz="2400" dirty="0" err="1"/>
              <a:t>desde</a:t>
            </a:r>
            <a:r>
              <a:rPr lang="en-US" sz="2400" dirty="0"/>
              <a:t> el </a:t>
            </a:r>
            <a:r>
              <a:rPr lang="en-US" sz="2400" dirty="0" err="1"/>
              <a:t>área</a:t>
            </a:r>
            <a:r>
              <a:rPr lang="en-US" sz="2400" dirty="0"/>
              <a:t> </a:t>
            </a:r>
            <a:r>
              <a:rPr lang="en-US" sz="2400" dirty="0" err="1"/>
              <a:t>que</a:t>
            </a:r>
            <a:r>
              <a:rPr lang="en-US" sz="2400" dirty="0"/>
              <a:t> </a:t>
            </a:r>
            <a:r>
              <a:rPr lang="en-US" sz="2400" dirty="0" err="1"/>
              <a:t>usted</a:t>
            </a:r>
            <a:r>
              <a:rPr lang="en-US" sz="2400" dirty="0"/>
              <a:t> </a:t>
            </a:r>
            <a:r>
              <a:rPr lang="en-US" sz="2400" dirty="0" err="1"/>
              <a:t>piensa</a:t>
            </a:r>
            <a:r>
              <a:rPr lang="en-US" sz="2400" dirty="0"/>
              <a:t> </a:t>
            </a:r>
            <a:r>
              <a:rPr lang="en-US" sz="2400" dirty="0" err="1"/>
              <a:t>que</a:t>
            </a:r>
            <a:r>
              <a:rPr lang="en-US" sz="2400" dirty="0"/>
              <a:t> </a:t>
            </a:r>
            <a:r>
              <a:rPr lang="en-US" sz="2400" dirty="0" err="1"/>
              <a:t>ellos</a:t>
            </a:r>
            <a:r>
              <a:rPr lang="en-US" sz="2400" dirty="0"/>
              <a:t> </a:t>
            </a:r>
            <a:r>
              <a:rPr lang="en-US" sz="2400" dirty="0" err="1"/>
              <a:t>deben</a:t>
            </a:r>
            <a:r>
              <a:rPr lang="en-US" sz="2400" dirty="0"/>
              <a:t> </a:t>
            </a:r>
            <a:r>
              <a:rPr lang="en-US" sz="2400" dirty="0" err="1"/>
              <a:t>agregar</a:t>
            </a:r>
            <a:r>
              <a:rPr lang="en-US" sz="2400" dirty="0"/>
              <a:t> </a:t>
            </a:r>
            <a:r>
              <a:rPr lang="en-US" sz="2400" dirty="0" err="1"/>
              <a:t>esos</a:t>
            </a:r>
            <a:r>
              <a:rPr lang="en-US" sz="2400" dirty="0"/>
              <a:t> </a:t>
            </a:r>
            <a:r>
              <a:rPr lang="en-US" sz="2400" dirty="0" err="1"/>
              <a:t>elementos</a:t>
            </a:r>
            <a:r>
              <a:rPr lang="en-US" sz="2400" dirty="0"/>
              <a:t> , y </a:t>
            </a:r>
            <a:r>
              <a:rPr lang="en-US" sz="2400" dirty="0" err="1"/>
              <a:t>escribir</a:t>
            </a:r>
            <a:r>
              <a:rPr lang="en-US" sz="2400" dirty="0"/>
              <a:t> el # del </a:t>
            </a:r>
            <a:r>
              <a:rPr lang="en-US" sz="2400" dirty="0" err="1"/>
              <a:t>elemento</a:t>
            </a:r>
            <a:r>
              <a:rPr lang="en-US" sz="2400" dirty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95226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90618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Pase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iPad</a:t>
            </a:r>
            <a:r>
              <a:rPr lang="en-US" dirty="0"/>
              <a:t> y </a:t>
            </a:r>
            <a:r>
              <a:rPr lang="en-US" dirty="0" err="1"/>
              <a:t>papel</a:t>
            </a:r>
            <a:r>
              <a:rPr lang="en-US" dirty="0"/>
              <a:t> </a:t>
            </a:r>
            <a:r>
              <a:rPr lang="en-US" dirty="0" err="1"/>
              <a:t>amarillo</a:t>
            </a:r>
            <a:r>
              <a:rPr lang="en-US" dirty="0"/>
              <a:t> a la IZQUIERDA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99" y="1681518"/>
            <a:ext cx="8835474" cy="5044553"/>
          </a:xfrm>
        </p:spPr>
        <p:txBody>
          <a:bodyPr>
            <a:normAutofit/>
          </a:bodyPr>
          <a:lstStyle/>
          <a:p>
            <a:r>
              <a:rPr lang="en-US" dirty="0" err="1"/>
              <a:t>Escriba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nombre</a:t>
            </a:r>
            <a:r>
              <a:rPr lang="en-US" dirty="0"/>
              <a:t> en la </a:t>
            </a:r>
            <a:r>
              <a:rPr lang="en-US" dirty="0" err="1"/>
              <a:t>línea</a:t>
            </a:r>
            <a:r>
              <a:rPr lang="en-US" dirty="0"/>
              <a:t> </a:t>
            </a:r>
            <a:r>
              <a:rPr lang="en-US" dirty="0" err="1"/>
              <a:t>debajo</a:t>
            </a:r>
            <a:r>
              <a:rPr lang="en-US" dirty="0"/>
              <a:t> de la </a:t>
            </a:r>
            <a:r>
              <a:rPr lang="en-US" dirty="0" err="1"/>
              <a:t>diapositiva</a:t>
            </a:r>
            <a:r>
              <a:rPr lang="en-US" dirty="0"/>
              <a:t> # 8 .</a:t>
            </a:r>
            <a:endParaRPr lang="en-US" dirty="0" smtClean="0"/>
          </a:p>
          <a:p>
            <a:pPr marL="45720" indent="0" algn="ctr">
              <a:buNone/>
            </a:pPr>
            <a:r>
              <a:rPr lang="en-US" dirty="0" smtClean="0"/>
              <a:t>LENGUAJE </a:t>
            </a:r>
            <a:r>
              <a:rPr lang="en-US" dirty="0"/>
              <a:t>FIGURATIVO</a:t>
            </a:r>
          </a:p>
          <a:p>
            <a:r>
              <a:rPr lang="en-US" dirty="0"/>
              <a:t>En </a:t>
            </a:r>
            <a:r>
              <a:rPr lang="en-US" dirty="0" err="1"/>
              <a:t>azul</a:t>
            </a:r>
            <a:r>
              <a:rPr lang="en-US" dirty="0"/>
              <a:t> </a:t>
            </a:r>
            <a:r>
              <a:rPr lang="en-US" dirty="0" err="1"/>
              <a:t>oscuro</a:t>
            </a:r>
            <a:r>
              <a:rPr lang="en-US" dirty="0"/>
              <a:t> , </a:t>
            </a:r>
            <a:r>
              <a:rPr lang="en-US" dirty="0" err="1"/>
              <a:t>círculo</a:t>
            </a:r>
            <a:r>
              <a:rPr lang="en-US" dirty="0"/>
              <a:t> </a:t>
            </a:r>
            <a:r>
              <a:rPr lang="en-US" dirty="0" err="1"/>
              <a:t>cualquier</a:t>
            </a:r>
            <a:r>
              <a:rPr lang="en-US" dirty="0"/>
              <a:t> </a:t>
            </a:r>
            <a:r>
              <a:rPr lang="en-US" dirty="0" err="1"/>
              <a:t>lenguaje</a:t>
            </a:r>
            <a:r>
              <a:rPr lang="en-US" dirty="0"/>
              <a:t> </a:t>
            </a:r>
            <a:r>
              <a:rPr lang="en-US" dirty="0" err="1"/>
              <a:t>figurativo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se </a:t>
            </a:r>
            <a:r>
              <a:rPr lang="en-US" dirty="0" err="1"/>
              <a:t>ve</a:t>
            </a:r>
            <a:r>
              <a:rPr lang="en-US" dirty="0"/>
              <a:t> ,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ejemplo</a:t>
            </a:r>
            <a:r>
              <a:rPr lang="en-US" dirty="0"/>
              <a:t>:</a:t>
            </a:r>
          </a:p>
          <a:p>
            <a:r>
              <a:rPr lang="en-US" dirty="0"/>
              <a:t>La </a:t>
            </a:r>
            <a:r>
              <a:rPr lang="en-US" dirty="0" err="1"/>
              <a:t>aliteración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i="1" dirty="0" err="1"/>
              <a:t>Pepe</a:t>
            </a:r>
            <a:r>
              <a:rPr lang="en-US" i="1" dirty="0"/>
              <a:t> </a:t>
            </a:r>
            <a:r>
              <a:rPr lang="en-US" i="1" dirty="0" err="1"/>
              <a:t>Pecas</a:t>
            </a:r>
            <a:r>
              <a:rPr lang="en-US" i="1" dirty="0"/>
              <a:t> pica papas con un </a:t>
            </a:r>
            <a:r>
              <a:rPr lang="en-US" i="1" dirty="0" err="1"/>
              <a:t>pico</a:t>
            </a:r>
            <a:r>
              <a:rPr lang="en-US" i="1" dirty="0"/>
              <a:t>. </a:t>
            </a:r>
            <a:r>
              <a:rPr lang="en-US" dirty="0" smtClean="0"/>
              <a:t>) </a:t>
            </a:r>
            <a:r>
              <a:rPr lang="en-US" dirty="0" err="1"/>
              <a:t>Personificación</a:t>
            </a:r>
            <a:r>
              <a:rPr lang="en-US" dirty="0"/>
              <a:t> ( la </a:t>
            </a:r>
            <a:r>
              <a:rPr lang="en-US" dirty="0" err="1"/>
              <a:t>tostadora</a:t>
            </a:r>
            <a:r>
              <a:rPr lang="en-US" dirty="0"/>
              <a:t> </a:t>
            </a:r>
            <a:r>
              <a:rPr lang="en-US" dirty="0" err="1"/>
              <a:t>habló</a:t>
            </a:r>
            <a:r>
              <a:rPr lang="en-US" dirty="0"/>
              <a:t> )</a:t>
            </a:r>
          </a:p>
          <a:p>
            <a:r>
              <a:rPr lang="en-US" dirty="0" err="1"/>
              <a:t>Metáfora</a:t>
            </a:r>
            <a:r>
              <a:rPr lang="en-US" dirty="0"/>
              <a:t> (la </a:t>
            </a:r>
            <a:r>
              <a:rPr lang="en-US" dirty="0" err="1"/>
              <a:t>escena</a:t>
            </a:r>
            <a:r>
              <a:rPr lang="en-US" dirty="0"/>
              <a:t> era </a:t>
            </a:r>
            <a:r>
              <a:rPr lang="en-US" dirty="0" err="1"/>
              <a:t>impresionante</a:t>
            </a:r>
            <a:r>
              <a:rPr lang="en-US" dirty="0"/>
              <a:t> ) </a:t>
            </a:r>
            <a:r>
              <a:rPr lang="en-US" dirty="0" err="1"/>
              <a:t>Símil</a:t>
            </a:r>
            <a:r>
              <a:rPr lang="en-US" dirty="0"/>
              <a:t> ( tan </a:t>
            </a:r>
            <a:r>
              <a:rPr lang="en-US" dirty="0" err="1"/>
              <a:t>grande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un </a:t>
            </a:r>
            <a:r>
              <a:rPr lang="en-US" dirty="0" err="1"/>
              <a:t>elefante</a:t>
            </a:r>
            <a:r>
              <a:rPr lang="en-US" dirty="0"/>
              <a:t> )</a:t>
            </a:r>
          </a:p>
          <a:p>
            <a:r>
              <a:rPr lang="en-US" dirty="0" err="1"/>
              <a:t>Onomatopeya</a:t>
            </a:r>
            <a:r>
              <a:rPr lang="en-US" dirty="0"/>
              <a:t> ( BANG , BOOM , CRASH , ZING , </a:t>
            </a:r>
            <a:r>
              <a:rPr lang="en-US" dirty="0" smtClean="0"/>
              <a:t>EEEE </a:t>
            </a:r>
            <a:r>
              <a:rPr lang="en-US" dirty="0"/>
              <a:t>)</a:t>
            </a:r>
          </a:p>
          <a:p>
            <a:r>
              <a:rPr lang="en-US" dirty="0"/>
              <a:t>En </a:t>
            </a:r>
            <a:r>
              <a:rPr lang="en-US" dirty="0" err="1"/>
              <a:t>azul</a:t>
            </a:r>
            <a:r>
              <a:rPr lang="en-US" dirty="0"/>
              <a:t> </a:t>
            </a:r>
            <a:r>
              <a:rPr lang="en-US" dirty="0" err="1"/>
              <a:t>oscuro</a:t>
            </a:r>
            <a:r>
              <a:rPr lang="en-US" dirty="0"/>
              <a:t> , </a:t>
            </a:r>
            <a:r>
              <a:rPr lang="en-US" dirty="0" err="1"/>
              <a:t>encontrar</a:t>
            </a:r>
            <a:r>
              <a:rPr lang="en-US" dirty="0"/>
              <a:t> al </a:t>
            </a:r>
            <a:r>
              <a:rPr lang="en-US" dirty="0" err="1"/>
              <a:t>menos</a:t>
            </a:r>
            <a:r>
              <a:rPr lang="en-US" dirty="0"/>
              <a:t> 1 </a:t>
            </a:r>
            <a:r>
              <a:rPr lang="en-US" dirty="0" err="1"/>
              <a:t>lugar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podría</a:t>
            </a:r>
            <a:r>
              <a:rPr lang="en-US" dirty="0"/>
              <a:t> </a:t>
            </a:r>
            <a:r>
              <a:rPr lang="en-US" dirty="0" err="1"/>
              <a:t>beneficiarse</a:t>
            </a:r>
            <a:r>
              <a:rPr lang="en-US" dirty="0"/>
              <a:t> de </a:t>
            </a:r>
            <a:r>
              <a:rPr lang="en-US" dirty="0" err="1"/>
              <a:t>lenguaje</a:t>
            </a:r>
            <a:r>
              <a:rPr lang="en-US" dirty="0"/>
              <a:t> </a:t>
            </a:r>
            <a:r>
              <a:rPr lang="en-US" dirty="0" err="1"/>
              <a:t>figurado</a:t>
            </a:r>
            <a:r>
              <a:rPr lang="en-US" dirty="0"/>
              <a:t>. </a:t>
            </a:r>
            <a:r>
              <a:rPr lang="en-US" dirty="0" err="1"/>
              <a:t>Dibuja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línea</a:t>
            </a:r>
            <a:r>
              <a:rPr lang="en-US" dirty="0"/>
              <a:t> </a:t>
            </a:r>
            <a:r>
              <a:rPr lang="en-US" dirty="0" err="1"/>
              <a:t>desde</a:t>
            </a:r>
            <a:r>
              <a:rPr lang="en-US" dirty="0"/>
              <a:t> </a:t>
            </a:r>
            <a:r>
              <a:rPr lang="en-US" dirty="0" err="1"/>
              <a:t>ese</a:t>
            </a:r>
            <a:r>
              <a:rPr lang="en-US" dirty="0"/>
              <a:t> </a:t>
            </a:r>
            <a:r>
              <a:rPr lang="en-US" dirty="0" err="1"/>
              <a:t>punto</a:t>
            </a:r>
            <a:r>
              <a:rPr lang="en-US" dirty="0"/>
              <a:t> de </a:t>
            </a:r>
            <a:r>
              <a:rPr lang="en-US" dirty="0" err="1"/>
              <a:t>escritura</a:t>
            </a:r>
            <a:r>
              <a:rPr lang="en-US" dirty="0"/>
              <a:t> # 8 . </a:t>
            </a:r>
            <a:r>
              <a:rPr lang="en-US" dirty="0" err="1"/>
              <a:t>Ahora</a:t>
            </a:r>
            <a:r>
              <a:rPr lang="en-US" dirty="0"/>
              <a:t>, </a:t>
            </a:r>
            <a:r>
              <a:rPr lang="en-US" dirty="0" err="1"/>
              <a:t>bajo</a:t>
            </a:r>
            <a:r>
              <a:rPr lang="en-US" dirty="0"/>
              <a:t> </a:t>
            </a:r>
            <a:r>
              <a:rPr lang="en-US" dirty="0" err="1"/>
              <a:t>esta</a:t>
            </a:r>
            <a:r>
              <a:rPr lang="en-US" dirty="0"/>
              <a:t> </a:t>
            </a:r>
            <a:r>
              <a:rPr lang="en-US" dirty="0" err="1"/>
              <a:t>diapositiva</a:t>
            </a:r>
            <a:r>
              <a:rPr lang="en-US" dirty="0"/>
              <a:t> , </a:t>
            </a:r>
            <a:r>
              <a:rPr lang="en-US" dirty="0" err="1"/>
              <a:t>escribir</a:t>
            </a:r>
            <a:r>
              <a:rPr lang="en-US" dirty="0"/>
              <a:t> la </a:t>
            </a:r>
            <a:r>
              <a:rPr lang="en-US" dirty="0" err="1"/>
              <a:t>frase</a:t>
            </a:r>
            <a:r>
              <a:rPr lang="en-US" dirty="0"/>
              <a:t> con el </a:t>
            </a:r>
            <a:r>
              <a:rPr lang="en-US" dirty="0" err="1"/>
              <a:t>lenguaje</a:t>
            </a:r>
            <a:r>
              <a:rPr lang="en-US" dirty="0"/>
              <a:t> </a:t>
            </a:r>
            <a:r>
              <a:rPr lang="en-US" dirty="0" err="1"/>
              <a:t>figurado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usted</a:t>
            </a:r>
            <a:r>
              <a:rPr lang="en-US" dirty="0"/>
              <a:t> </a:t>
            </a:r>
            <a:r>
              <a:rPr lang="en-US" dirty="0" err="1"/>
              <a:t>sugiere</a:t>
            </a:r>
            <a:r>
              <a:rPr lang="en-US" dirty="0"/>
              <a:t>. No </a:t>
            </a:r>
            <a:r>
              <a:rPr lang="en-US" dirty="0" err="1"/>
              <a:t>escriba</a:t>
            </a:r>
            <a:r>
              <a:rPr lang="en-US" dirty="0"/>
              <a:t> " </a:t>
            </a:r>
            <a:r>
              <a:rPr lang="en-US" dirty="0" err="1"/>
              <a:t>onomatopeya</a:t>
            </a:r>
            <a:r>
              <a:rPr lang="en-US" dirty="0"/>
              <a:t> . " </a:t>
            </a:r>
            <a:r>
              <a:rPr lang="en-US" dirty="0" err="1"/>
              <a:t>Comentario</a:t>
            </a:r>
            <a:r>
              <a:rPr lang="en-US" dirty="0"/>
              <a:t> " bum, bum , bum, se </a:t>
            </a:r>
            <a:r>
              <a:rPr lang="en-US" dirty="0" err="1"/>
              <a:t>fue</a:t>
            </a:r>
            <a:r>
              <a:rPr lang="en-US" dirty="0"/>
              <a:t> a la </a:t>
            </a:r>
            <a:r>
              <a:rPr lang="en-US" dirty="0" err="1"/>
              <a:t>puerta</a:t>
            </a:r>
            <a:r>
              <a:rPr lang="en-US" dirty="0"/>
              <a:t>. 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2263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3085" y="196773"/>
            <a:ext cx="8763931" cy="6112587"/>
          </a:xfrm>
        </p:spPr>
        <p:txBody>
          <a:bodyPr>
            <a:noAutofit/>
          </a:bodyPr>
          <a:lstStyle/>
          <a:p>
            <a:pPr algn="ctr"/>
            <a:r>
              <a:rPr lang="en-US" sz="7200" dirty="0" err="1"/>
              <a:t>Pase</a:t>
            </a:r>
            <a:r>
              <a:rPr lang="en-US" sz="7200" dirty="0"/>
              <a:t> </a:t>
            </a:r>
            <a:r>
              <a:rPr lang="en-US" sz="7200" dirty="0" err="1"/>
              <a:t>su</a:t>
            </a:r>
            <a:r>
              <a:rPr lang="en-US" sz="7200" dirty="0"/>
              <a:t> </a:t>
            </a:r>
            <a:r>
              <a:rPr lang="en-US" sz="7200" dirty="0" err="1"/>
              <a:t>iPad</a:t>
            </a:r>
            <a:r>
              <a:rPr lang="en-US" sz="7200" dirty="0"/>
              <a:t> y </a:t>
            </a:r>
            <a:r>
              <a:rPr lang="en-US" sz="7200" dirty="0" err="1"/>
              <a:t>papel</a:t>
            </a:r>
            <a:r>
              <a:rPr lang="en-US" sz="7200" dirty="0"/>
              <a:t> </a:t>
            </a:r>
            <a:r>
              <a:rPr lang="en-US" sz="7200" dirty="0" err="1"/>
              <a:t>amarillo</a:t>
            </a:r>
            <a:r>
              <a:rPr lang="en-US" sz="7200" dirty="0"/>
              <a:t> a la </a:t>
            </a:r>
            <a:r>
              <a:rPr lang="en-US" sz="7200" dirty="0" err="1"/>
              <a:t>izquierda</a:t>
            </a:r>
            <a:r>
              <a:rPr lang="en-US" sz="7200" dirty="0"/>
              <a:t> hasta </a:t>
            </a:r>
            <a:r>
              <a:rPr lang="en-US" sz="7200" dirty="0" err="1"/>
              <a:t>que</a:t>
            </a:r>
            <a:r>
              <a:rPr lang="en-US" sz="7200" dirty="0"/>
              <a:t> </a:t>
            </a:r>
            <a:r>
              <a:rPr lang="en-US" sz="7200" dirty="0" err="1"/>
              <a:t>regrese</a:t>
            </a:r>
            <a:r>
              <a:rPr lang="en-US" sz="7200" dirty="0"/>
              <a:t> al </a:t>
            </a:r>
            <a:r>
              <a:rPr lang="en-US" sz="7200" dirty="0" err="1"/>
              <a:t>autor</a:t>
            </a:r>
            <a:r>
              <a:rPr lang="en-US" sz="7200" dirty="0"/>
              <a:t> </a:t>
            </a:r>
            <a:r>
              <a:rPr lang="en-US" sz="7200" dirty="0" err="1"/>
              <a:t>correcto</a:t>
            </a:r>
            <a:r>
              <a:rPr lang="en-US" sz="7200" dirty="0"/>
              <a:t>.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35952263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Perspective.thmx</Template>
  <TotalTime>56</TotalTime>
  <Words>1307</Words>
  <Application>Microsoft Macintosh PowerPoint</Application>
  <PresentationFormat>On-screen Show (4:3)</PresentationFormat>
  <Paragraphs>82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Perspective</vt:lpstr>
      <vt:lpstr>Unidad Suspenso</vt:lpstr>
      <vt:lpstr>Warm-Up</vt:lpstr>
      <vt:lpstr>Pase su iPad y papel amarillo a la IZQUIERDA</vt:lpstr>
      <vt:lpstr>Pase su iPad y papel amarillo a la IZQUIERDA</vt:lpstr>
      <vt:lpstr>Pase su iPad y papel amarillo a la IZQUIERDA</vt:lpstr>
      <vt:lpstr>Pase su iPad y papel amarillo a la IZQUIERDA</vt:lpstr>
      <vt:lpstr>Pase su iPad y papel amarillo a la IZQUIERDA</vt:lpstr>
      <vt:lpstr>Pase su iPad y papel amarillo a la IZQUIERDA</vt:lpstr>
      <vt:lpstr>Pase su iPad y papel amarillo a la izquierda hasta que regrese al autor correcto.</vt:lpstr>
      <vt:lpstr>Adjetivos - Fuera de la Orden  Buscar nombres en el poema y añaden adjetivos fuera de servicio a por lo menos tres de ellos .</vt:lpstr>
      <vt:lpstr>Cosas del Autor hacer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Suspenso</dc:title>
  <dc:creator>Olivia Winn</dc:creator>
  <cp:lastModifiedBy>Olivia Winn</cp:lastModifiedBy>
  <cp:revision>6</cp:revision>
  <dcterms:created xsi:type="dcterms:W3CDTF">2015-11-06T13:35:44Z</dcterms:created>
  <dcterms:modified xsi:type="dcterms:W3CDTF">2015-11-06T14:32:36Z</dcterms:modified>
</cp:coreProperties>
</file>